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டலின் தண்ணீர்கள் குறைந்து, நதியும் வற்றி வறண்டுப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ைத் திருப்பிவிடுவார்கள்; அரணிப்பான அகழிகள் வெறுமையாகி வறண்டுபோம்; கொறுக்கையும் நாணலும் வா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ைத் திருப்பிவிடுவார்கள்; அரணிப்பான அகழிகள் வெறுமையாகி வறண்டுபோம்; கொறுக்கையும் நாணலும் வா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தியோரத்திலும் நதிமுகத்திலுமிருக்கிற மடலுள்ள செடிகளும், நதியருகே விதைக்கப்பட்ட யாவும் உலர்ந்துபோம்; அது பறக்கடிக்கப்பட்டு இல்லாதே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தியோரத்திலும் நதிமுகத்திலுமிருக்கிற மடலுள்ள செடிகளும், நதியருகே விதைக்கப்பட்ட யாவும் உலர்ந்துபோம்; அது பறக்கடிக்கப்பட்டு இல்லாதேப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ீன்பிடிக்கிறவர்கள் பெருமூச்சுவிடுவார்கள், நதியிலே தூண்டில்போடுகிற யாவரும் துக்கிப்பார்கள்; தண்ணீர்களின்மேல் வலைகளை வீசுகிறவர்கள் சலித்துப்போ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ெல்லிய சணலைப் பக்குவப்படுத்துகிறவர்களும், சல்லாக்களை நெய்கிறவர்களும் நாண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ீன் வளர்க்கிற குளங்களைக் கூலிக்கு அணைக்கட்டுகிற அனைவருடைய அணைக்கட்டுகளும் உடைந்துப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ோவான்பட்டணத்தின் பிரபுக்களானவர்கள் மூடர்கள்; பார்வோனுடைய ஞானமுள்ள ஆலோசனைக்காரரின் ஆலோசனை மதியீனமாயிற்று: நான் ஞானிகளின் புத்திரன், நான் பூர்வ ராஜாக்களின் குமாரன் என்று பார்வோனுடனே எப்படிச் சொல்லுகிறீர்கள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ோவான்பட்டணத்தின் பிரபுக்களானவர்கள் மூடர்கள்; பார்வோனுடைய ஞானமுள்ள ஆலோசனைக்காரரின் ஆலோசனை மதியீனமாயிற்று: நான் ஞானிகளின் புத்திரன், நான் பூர்வ ராஜாக்களின் குமாரன் என்று பார்வோனுடனே எப்படிச் சொல்லுகிறீர்கள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ன் பாரம். இதோ, கர்த்தர் வேகமான மேகத்தின்மேல் ஏறி எகிப்துக்கு வருவார்; அப்பொழுது எகிப்தின் விக்கிரகங்கள் அவருக்கு முன்பாகக் குலுங்கும், எகிப்தின் இருதயம் தனக்குள்ளே கரைந்துபோ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எங்கே? உன் ஞானிகள் எங்கே? சேனைகளின் கர்த்தர் எகிப்தைக்குறித்துப் பண்ணின யோசனையை அவர்கள் உனக்குத் தெரிவிக்கட்டும்; அல்லது தாங்களே அறிந்துகொள்ளட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எங்கே? உன் ஞானிகள் எங்கே? சேனைகளின் கர்த்தர் எகிப்தைக்குறித்துப் பண்ணின யோசனையை அவர்கள் உனக்குத் தெரிவிக்கட்டும்; அல்லது தாங்களே அறிந்துகொள்ளட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வான் பிரபுக்கள் மூடரானார்கள்; நோப்பின் பிரபுக்கள் மோசம்போனார்கள்; எகிப்தையும் அதின் கோத்திரத்தலைவரையும் வழிதப்பப்பண்ண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ோவான் பிரபுக்கள் மூடரானார்கள்; நோப்பின் பிரபுக்கள் மோசம்போனார்கள்; எகிப்தையும் அதின் கோத்திரத்தலைவரையும் வழிதப்பப்பண்ண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அதின் நடுவில் தாறுமாறுகளின் ஆவியை வரப்பண்ணினார்; ஆனதுகொண்டு வெறியன் வாந்திபண்ணி, தள்ளாடித் திரிகிறதுபோல அவர்கள் எகிப்தை அதின் எல்லாச் செய்கையிலும் தள்ளாடித் திரியப்பண்ணுகி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் அதின் நடுவில் தாறுமாறுகளின் ஆவியை வரப்பண்ணினார்; ஆனதுகொண்டு வெறியன் வாந்திபண்ணி, தள்ளாடித் திரிகிறதுபோல அவர்கள் எகிப்தை அதின் எல்லாச் செய்கையிலும் தள்ளாடித் திரியப்பண்ணு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கிப்தில் தலையாகிலும் வாலாகிலும் கிளையாகிலும் நாணலாகிலும் செய்யும் வேலை ஒன்றுமிரா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எகிப்தியர் பெண்டுகளைப்போலிருந்து, சேனைகளின் கர்த்தர் தங்கள்மேல் அசைக்கும் கையசைவிலே அஞ்சி நடுங்க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க்காலத்திலே எகிப்தியர் பெண்டுகளைப்போலிருந்து, சேனைகளின் கர்த்தர் தங்கள்மேல் அசைக்கும் கையசைவிலே அஞ்சி நடுங்க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ேனைகளின் கர்த்தர் அவர்களுக்கு விரோதமாக நிர்ணயித்துக்கொண்ட ஆலோசனையினிமித்தம் யூதாவின் தேசம் எகிப்தியருக்குப் பயங்கரமாயிருக்கும்; தனக்குள் அதை நினைக்கிறவனெவனும் திடுக்கிடுவ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கிப்தின் பாரம். இதோ, கர்த்தர் வேகமான மேகத்தின்மேல் ஏறி எகிப்துக்கு வருவார்; அப்பொழுது எகிப்தின் விக்கிரகங்கள் அவருக்கு முன்பாகக் குலுங்கும், எகிப்தின் இருதயம் தனக்குள்ளே கரைந்துபோ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ேனைகளின் கர்த்தர் அவர்களுக்கு விரோதமாக நிர்ணயித்துக்கொண்ட ஆலோசனையினிமித்தம் யூதாவின் தேசம் எகிப்தியருக்குப் பயங்கரமாயிருக்கும்; தனக்குள் அதை நினைக்கிறவனெவனும் திடுக்கிடு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எகிப்துதேசத்திலிருக்கும் ஐந்து பட்டணங்கள் கானான் பாஷையைப் பேசி, சேனைகளின் கர்த்தரை முன்னிட்டு ஆணையிடும்; அவைகளில் ஒன்று நிர்மூலமான பட்டணம் என்ன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க்காலத்திலே எகிப்துதேசத்திலிருக்கும் ஐந்து பட்டணங்கள் கானான் பாஷையைப் பேசி, சேனைகளின் கர்த்தரை முன்னிட்டு ஆணையிடும்; அவைகளில் ஒன்று நிர்மூலமான பட்டணம் என்னப்பட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க்காலத்திலே எகிப்துதேசத்தின் நடுவிலே கர்த்தருக்கு ஒரு பலிபீடமும், அதின் எல்லையருகே கர்த்தருக்கு ஒரு ஸ்தம்பமும் உண்ட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ு தேசத்திலே சேனைகளின் கர்த்தருக்கு அடையாளமும் சாட்சியுமாயிருக்கும்; ஒடுக்குகிறவர்களினிமித்தம் அவர்கள் கர்த்தரைநோக்கிக் கூப்பிடுவார்கள்; அப்போது அவர்களுக்கு ஒரு இரட்சகனையும், ஒரு பெலவானையும் அனுப்பி அவர்களை விடுவி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ு எகிப்து தேசத்திலே சேனைகளின் கர்த்தருக்கு அடையாளமும் சாட்சியுமாயிருக்கும்; ஒடுக்குகிறவர்களினிமித்தம் அவர்கள் கர்த்தரைநோக்கிக் கூப்பிடுவார்கள்; அப்போது அவர்களுக்கு ஒரு இரட்சகனையும், ஒரு பெலவானையும் அனுப்பி அவர்களை விடுவிப்ப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எகிப்தியருக்கு அறியப்படுவார்; எகிப்தியர் கர்த்தரை அக்காலத்திலே அறிந்து, அவருக்குப் பலிகளோடும் காணிக்கைகளோடும் ஆராதனைசெய்து கர்த்தருக்குப் பொருத்தனைகளைப்பண்ணி அவைகளைச் செலுத்து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கர்த்தர் எகிப்தியருக்கு அறியப்படுவார்; எகிப்தியர் கர்த்தரை அக்காலத்திலே அறிந்து, அவருக்குப் பலிகளோடும் காணிக்கைகளோடும் ஆராதனைசெய்து கர்த்தருக்குப் பொருத்தனைகளைப்பண்ணி அவைகளைச் செலுத்துவ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கிப்தியரை வாதையினால் அடிப்பார்; அடித்து குணமாக்குவார்; அவர்கள் கர்த்தரிடத்தில் மனந்திரும்புவார்கள்; அப்பொழுது அவர்கள் விண்ணப்பத்தைக் கேட்டு, அவர்களைக் குணமாக்க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ர்த்தர் எகிப்தியரை வாதையினால் அடிப்பார்; அடித்து குணமாக்குவார்; அவர்கள் கர்த்தரிடத்தில் மனந்திரும்புவார்கள்; அப்பொழுது அவர்கள் விண்ணப்பத்தைக் கேட்டு, அவர்களைக் குணமாக்க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ோதரனோடே சகோதரனும், சிநேகிதனோடே சிநேகிதனும், பட்டணத்தோடே பட்டணமும் ராஜ்யத்தோடே ராஜ்யமும் யுத்தம்பண்ணும்படியாய், எகிப்தியரை எகிப்தியரோடே போர் கலக்கப்பண்ணுவ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்காலத்திலே எகிப்திலிருந்து அசீரியாவுக்குப் போகிற பெரும்பாதை உண்டாயிருக்கும்; அசீரியர் எகிப்துக்கும், எகிப்தியர் அசீரியாவுக்கும் வந்து, எகிப்தியர் அசீரியரோடுங்கூட ஆராதனை செய்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க்காலத்திலே எகிப்திலிருந்து அசீரியாவுக்குப் போகிற பெரும்பாதை உண்டாயிருக்கும்; அசீரியர் எகிப்துக்கும், எகிப்தியர் அசீரியாவுக்கும் வந்து, எகிப்தியர் அசீரியரோடுங்கூட ஆராதனை செய்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க்காலத்திலே இஸ்ரவேல் எகிப்தோடும் அசீரியாவோடும் மூன்றாவதாக பூமியின் நடுவில் ஆசீர்வாதம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ைக் குறித்துச் சேனைகளின் கர்த்தர்: எகிப்தியராகிய என் ஜனமும், அசீரியராகிய என் கரத்தின் கிரியையும், இஸ்ரவேலராகிய என் சுதந்தரமும் ஆசீர்வதிக்கப்பட்டது என்று சொல்லி, அவர்களை ஆசீர்வதிப்ப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ைக் குறித்துச் சேனைகளின் கர்த்தர்: எகிப்தியராகிய என் ஜனமும், அசீரியராகிய என் கரத்தின் கிரியையும், இஸ்ரவேலராகிய என் சுதந்தரமும் ஆசீர்வதிக்கப்பட்டது என்று சொல்லி, அவர்களை ஆசீர்வதி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ோதரனோடே சகோதரனும், சிநேகிதனோடே சிநேகிதனும், பட்டணத்தோடே பட்டணமும் ராஜ்யத்தோடே ராஜ்யமும் யுத்தம்பண்ணும்படியாய், எகிப்தியரை எகிப்தியரோடே போர் கலக்கப்பண்ண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ால் எகிப்தியருடைய ஆவி அவர்களுக்குள் சோர்ந்துபோகும்; அவர்கள் ஆலோசனையை முழுகிப்போகப் பண்ணுவேன்; அப்பொழுது விக்கிரகங்களையும், மந்திரவாதிகளையும் சன்னதக்காரர்களையும், குறிசொல்லுகிறவர்களையும் தேட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ால் எகிப்தியருடைய ஆவி அவர்களுக்குள் சோர்ந்துபோகும்; அவர்கள் ஆலோசனையை முழுகிப்போகப் பண்ணுவேன்; அப்பொழுது விக்கிரகங்களையும், மந்திரவாதிகளையும் சன்னதக்காரர்களையும், குறிசொல்லுகிறவர்களையும் தேட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ைக் கடினமான அதிபதியின் கையில் ஒப்பிப்பேன்; கடூரமான ராஜா அவர்களை ஆளுவானென்று சேனைகளின் கர்த்தராகிய ஆண்டவ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எகிப்தியரைக் கடினமான அதிபதியின் கையில் ஒப்பிப்பேன்; கடூரமான ராஜா அவர்களை ஆளுவானென்று சேனைகளின் கர்த்தராகிய ஆண்டவ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નીલના પાણી સૂકાઇ જશે, નદીનાં પાણી ઓછાં થઇને સુક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નદીઓ ગંધ મારશે; મિસરની નહેરો ખાલી થઇને સુકાઇ જશે; નાળાં સુકાઇ જશે. ગંધાઇ ઊઠશે, અને બરુ અને કમ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ીમળ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નીલનદીને કાંઠે આવેલી તમામ લીલોતરી અને તેની આસપાસ જે કઇં વાવ્યું છે તે બધું સૂકાઇ જશે. પવનમાં ઊ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. અને તેનું કોઇ નામો નિશાન નહિ ર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માછીઓ શોક કરશે, નીલમાં ગલ નાખનારાઓ આક્રંદ કરશે, અને પાણીમાં જાળ નાખનારાઓ નાસીપાસ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ીંજેલા શણનું કામ કરનારા તથા સુતરાઉ કાપડના વણનારા નિરાશ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ણીના (મિસરના) પાયાઓ હચમચી જશે અને બધા કામદારો નિરાશ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ોઆનના રાજકર્તાઓ બિલકુલ મૂર્ખ છે, ફારુનના ડાહ્યા ગણાતા મંત્રીઓ પણ અક્કલ વગરની સલાહ આપે છે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ારુન આગળ એવું કેવી રીતે કહી શકે કે, “અમે પ્રાચીન કાળના જ્ઞાની પુરુષોના અને રાજાઓના વંશજ છીએ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િસર વિષે દેવવાણી: જુઓ, યહોવા વેગીલા વાદળ પર સવારી કરીને મિસર આવે છે, અને મિસરની મૂર્તિઓ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ે હારુન, તારા એ જ્ઞાની પુરુષો ક્યાં છે? હોય તો આગળ આવે અને સૈન્યોના દેવ યહોવાએ મિસરનું શું ક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ાર્યુ છે, તે તને જણાવે અને સમજા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સોઆનના રાજકર્તાઓ બેવકૂફ છે, નોફના રાજકર્તાઓ મમાં છે; મિસરના આગેવાનોએ જ દેશને ખોટે રસ્તે ચડા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એ તેમની બુદ્ધિને ભમાવી છે, અને જેમ પીધેલો માણસ ઊલટી કરતો લથડિયાં ખાય છે, તેમ તેઓએ મિસર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ં તમામ કામોમાં ખોટે રસ્તે ચડા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ોઇપણ વ્યકિત, મહત્વની કે બિન મહત્વની, તે સમયે મિસરને બચાવી નહિં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 દિવસે મિસરીઓ સૈન્યોના દેવ યહોવાને પોતાની સામે હાથ ઉગામતો જોઇને, સ્ત્રીની જેમ ભયભીત થઇને થથર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ગ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ૂદાનો દેશ મિસરને બિહામણો લાગશે. સૈન્યોના દેવ યહોવાએ મિસરના જે હાલ કરવા ધાર્યા છે તેને લીધ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ઇને ધ્રૂજવા માંડશે, અને મિસરની હિંમત જત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ાનું નામ સાંભળતાં વેંત મિસરીઓ થથર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 સમયે મિસરમાં પાંચ નગરો એવાં હશે, જ્યાં કનાની ભાષા બોલાતી હોય અને જ્યાં સૈન્યોના દેવ યહોવ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ોગંદ લેવાના હોય તેમાનું એક “વિનાશનું નગર” કહેવ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 દિવસે મિસર દેશમાં યહોવાની એક યજ્ઞવેદી હશે અને મિસરની સરહદે યહોવાના એક સ્તંભ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 મિસર દેશમાં સૈન્યોનો દેવ યહોવાની એંધાણી અને સાક્ષીરૂપ બની રહેશે. તેઓ જ્યારે જુલમગારના અન્યાય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રાસીને યહોવાને ધા નાખશે ત્યારે તેમને એક તારક તથા રક્ષક મોકલશે તે તેઓને છોડાવ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ોવા મિસરીઓને પોતાનો પરચો બતાવશે અને પછી મિસરીઓ તેને પ્રેમ કરશે; અને યહોવાને બલિદાન તથા અર્પણ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ીને તેની ઉપાસના કરશે; અને યહોવાને વચનો આપીને અને તેને પરિપૂર્ણ કરીને તેને પ્રસન્ન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હોવા મિસર પર ઘા કરશે. અને પછી ઘાને રૂઝવશે, મિસરીઓ યહોવા તરફ વળશે અને તે તેમની અરજ સાંભળી તે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ા રૂઝ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દેવ કહે છે, “હું મિસરીઓને મિસરીઓ સામે ઉશ્કેરીશ, અને તેઓ અંદરોઅંદર લડશે, પડોશીની સામે પડોશ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 દિવસે મિસરથી આશ્શૂર સુધી ધોરી માર્ગ હશે અને આશ્શૂરના લોકો મિસર અને મિસરના લોકો આશ્શૂર આવ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િસરના અને આશ્શૂરના લોકો ભેગા ઉપાસના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 દિવસે મિસર તથા આશ્શૂરની સાથે ત્રીજો ઇસ્રાએલ ભળશે, તે પૃથ્વી પર આશીર્વાદરૂપ થ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સૈન્યોના દેવ યહોવા તેમને એમ કહીને આશીર્વાદ આપશે કે, “મારી પ્રજા મિસર, મારા હાથનું સર્જન આશ્શ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ારું પોતાનું વતન ઇસ્રાએલ, સુખી રહ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ની સામે શહેર અને રાજ્ય સામે રાજ્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મિસર તેને લીધે હિંમત હારી જશે; અને હું તેની યોજના ઊંધી વાળીશ, અને તેઓ મૂર્તિઓને, મૃતાત્માઓ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ંત્રિકોને અને પ્રેતાત્માઓને પ્રશ્ર્ન પૂછ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આ સૈન્યોના દેવ યહોવાના વચન છે, “હું મિસરીઓને જુલમી રાજાના હાથમાં સોંપી દઇશ, જે તેમના પર રાજ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2026-09-07T04:54:56Z</dcterms:created>
  <dcterms:modified xsi:type="dcterms:W3CDTF">2026-09-07T04:54:56Z</dcterms:modified>
  <dc:title>યશાયા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