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presProps" Target="presProps.xml"/>
  <Relationship Id="rId10" Type="http://schemas.openxmlformats.org/officeDocument/2006/relationships/viewProps" Target="viewProps.xml"/>
  <Relationship Id="rId11"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4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Oh to be over yonder,* 
In that bright land of wonder, 
Where the angel-voices mingle, and 
the angel-harps do ring ! 
To be free from care and sorrow, 
And the anxious, dread to-morrow, 
To rest in light and sunshine in the 
presence of the King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Oh ... to be over yonder 1 
In . . that land of wonder, . . 
There . . to be for ever 
In the presence of the King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Oh to be over yonder ! 
My longing heart grows fonder 
Of looking to the far-off east, to see 
the day-star bring 
Some tidings of the awaking — 
Of the cloudless, pure daybreaking : 
My heart is yearning — yearning for 
the coming of the Kin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h to be over yonder ! 
Alas ! I sigh and ponder — 
Why clings this poor weak heart of 
mine to any earthly thing ? 
For each earthly tie must sever, 
And pass away for ever : 
There's no more separation in the 
presence of the King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Oh, when shall I be dwelling 
Where angel voices, swelling 
In triumphant hallelujahs, make the 
vaulted heavens ring ? —  
Where the pearly gates are gleaming,
And the Morning Star is beaming? 
Oh, when shall I be yonder in the 
presence of the King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5 Ob, when shall I be yonder ? 
The longing groweth stronger 
To join in all the praises the redeemed 
ones do sing, 
Within those heavenly places, 
Where the angels veil their faces, 
In awe and adoration, in the presence of the King !]]></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2026-07-09T08:53:33Z</dcterms:created>
  <dcterms:modified xsi:type="dcterms:W3CDTF">2026-07-09T08:53:33Z</dcterms:modified>
  <dc:title>Hymn : 914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