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663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ெல்வச் சீமான் சகேயு 
இயேசுவைக் காணத் துடிச்சாரு 
பெருங்கூட்டம் கண்டு தெகச்சாரு 
காட்டத்தியில் ஏறிக்கொண்டார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ும் அவரைக் கண்டாரு 
இறங்கி வந்திடு என்றாரு 
தங்கிடத் தானே அழச்சாரு 
தள்ளாமல் ஏற்றுக் கொண்டார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டம் நீயும் வந்திடு 
உள்ளத்தில் அவரை ஏற்றிடு 
இழந்ததை எல்லாம் பெற்றிடு 
மீட்பின் மகிழ்ச்சியை அடைந்திட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னனத்.. தான.. தன்னானே.. 
தன தானனத்.. தான.. தன்னானே.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2026-07-04T07:28:28Z</dcterms:created>
  <dcterms:modified xsi:type="dcterms:W3CDTF">2026-07-04T07:28:28Z</dcterms:modified>
  <dc:title>VBS 2026 : 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