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ப் போவதில்லை ஒருபோதும்
வெட்கப்பட்டுப் போவதில்லை ஒருநாளும்
வெட்கப்பட்டுப் போவதில்லை இயேசு இருப்ப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ோடு இருப்பதால்
இயேசு என்னோடு நடப்பதால்
இயேசு என்னோடு வசிப்பதால்
வெட்கப்பட்டுப் போ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8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2026-09-16T22:26:34Z</dcterms:created>
  <dcterms:modified xsi:type="dcterms:W3CDTF">2026-09-16T22:26:34Z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