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 a river glorious is God's perfect peace,  
Over all victorious in its bright increase ;
Perfect, yet it floweth fuller everyday---- 
Perfect, yet it groweth deeper all the 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yed upon Jehovah hearts are fully blest ; 
Finding, as He promised, perfect peace and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dden in the hollow of His blessed hand, 
Never foe can follow, never traitor stand ; 
Not a surge of worry, not a shade of care, 
Not a blast of hurry moves the spirit t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very joy or trial falleth from above, 
Traced upon our dial by the Sun of Love.
We may trust Him fully all for us to do : 
They who trust Him wholly find Him wholly tru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2026-09-08T09:48:50Z</dcterms:created>
  <dcterms:modified xsi:type="dcterms:W3CDTF">2026-09-08T09:48:50Z</dcterms:modified>
  <dc:title>Hymn : 652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