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presProps" Target="presProps.xml"/>
  <Relationship Id="rId68" Type="http://schemas.openxmlformats.org/officeDocument/2006/relationships/viewProps" Target="viewProps.xml"/>
  <Relationship Id="rId6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கர்த்தரின் பார்வைக்குப் பொல்லாப்பானதைச் செய்து, யெரொபெயாமின் வழியிலும், அவன் இஸ்ரவேலைப் பாவஞ்செய்யப்பண்ணின அவனுடைய பாவத்திலும் நடந்த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கர்த்தரின் பார்வைக்குப் பொல்லாப்பானதைச் செய்து, யெரொபெயாமின் வழியிலும், அவன் இஸ்ரவேலைப் பாவஞ்செய்யப்பண்ணின அவனுடைய பாவத்திலும் நடந்த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நேபாத்தின் குமாரனாகிய யெரொபெயாம் என்னும் ராஜாவின் பதினெட்டாம் வருஷத்திலே அபியாம் யூதாவின்மேல் ராஜாவாகி,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ூன்று வருஷம் எருசலேமில் ராஜ்யபாரம்பண்ணினான்; அப்சலோமின் குமாரத்தியாகிய அவனுடைய தாயின் பேர் மாகா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ன் தகப்பன் தனக்கு முன்செய்த எல்லாப் பாவங்களிலும் அவன் நடந்தான்; அவன் இருதயம் அவன் தகப்பனாகிய தாவீதின் இருதயத்தைப்போல், தன் தேவனாகிய கர்த்தருக்கு முன்பாக உத்தமமாயிருக்கவில்லை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ன் தகப்பன் தனக்கு முன்செய்த எல்லாப் பாவங்களிலும் அவன் நடந்தான்; அவன் இருதயம் அவன் தகப்பனாகிய தாவீதின் இருதயத்தைப்போல், தன் தேவனாகிய கர்த்தருக்கு முன்பாக உத்தமமாயிருக்கவில்லை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ஆனாலும் தாவீதினிமித்தம் அவனுடைய தேவனாகிய கர்த்தர், அவனுக்குப் பிற்பாடு அவன் குமாரனை எழும்பப்பண்ணுகிறதினாலும், எருசலேமை நிலை நிறுத்துகிறதினாலும், அவனுக்கு எருசலேமில் ஒரு விளக்கைக் கட்டளையிட்டு வந்தார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ஆனாலும் தாவீதினிமித்தம் அவனுடைய தேவனாகிய கர்த்தர், அவனுக்குப் பிற்பாடு அவன் குமாரனை எழும்பப்பண்ணுகிறதினாலும், எருசலேமை நிலை நிறுத்துகிறதினாலும், அவனுக்கு எருசலேமில் ஒரு விளக்கைக் கட்டளையிட்டு வந்தார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தாவீது ஏத்தியனாகிய உரியாவின் சங்கதி ஒன்றுதவிர கர்த்தர் தனக்குக் கட்டளையிட்டதிலே தான் உயிரோடிருந்த நாளெல்லாம் ஒன்றையும் விட்டு விலகாமல், அவர் பார்வைக்குச் செம்மையானதைச் செய்துவந்த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தாவீது ஏத்தியனாகிய உரியாவின் சங்கதி ஒன்றுதவிர கர்த்தர் தனக்குக் கட்டளையிட்டதிலே தான் உயிரோடிருந்த நாளெல்லாம் ஒன்றையும் விட்டு விலகாமல், அவர் பார்வைக்குச் செம்மையானதைச் செய்துவந்த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வன் ராஜாவானபின் அவன் யெரொபெயாமின் வீட்டாரையெல்லாம் வெட்டிப்போட்டான்; யெரொபெயாமுக்கு இருந்த சுவாசமுள்ளதொன்றையும் அவன் அழிக்காமல் விடவில்லை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தாவீது ஏத்தியனாகிய உரியாவின் சங்கதி ஒன்றுதவிர கர்த்தர் தனக்குக் கட்டளையிட்டதிலே தான் உயிரோடிருந்த நாளெல்லாம் ஒன்றையும் விட்டு விலகாமல், அவர் பார்வைக்குச் செம்மையானதைச் செய்துவந்த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ரெகொபொயாமுக்கும் யெரொபெயாமுக்கும் அவர்கள் இருந்த நாட்களிலெல்லாம் யுத்தம் நடந்துகொண்டிருந்தது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ியாமின் மற்ற வர்த்தமானங்களும், அவன் செய்தவை யாவும் யூதாவுடைய ராஜாக்களின் நாளாகமப் புஸ்தகத்தில் அல்லவோ எழுதியிருக்கிறது; அபியாமுக்கும் யெரொபெயாமுக்கும் யுத்தம் நடந்துகொண்டிருந்தது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ியாம் தன் பிதாக்களோடே நித்திரையடைந்தபின், அவனைத் தாவீதின் நகரத்தில் அடக்கம்பண்ணினார்கள்; அவன் குமாரனாகிய ஆசா அவன் ஸ்தானத்தில் ராஜாவான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ியாம் தன் பிதாக்களோடே நித்திரையடைந்தபின், அவனைத் தாவீதின் நகரத்தில் அடக்கம்பண்ணினார்கள்; அவன் குமாரனாகிய ஆசா அவன் ஸ்தானத்தில் ராஜாவான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ஸ்ரவேலின் ராஜாவாகிய யெரொபெயாமின் இருபதாம் வருஷத்திலே ஆசா யூதாவின்மேல் ராஜாவாகி,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ாற்பத்தொரு வருஷம் எருசலேமில் ராஜ்யபாரம்பண்ணினான்; அப்சலோமின் குமாரத்தியாகிய அவனுடைய தாயின் பேர் மாகா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ாற்பத்தொரு வருஷம் எருசலேமில் ராஜ்யபாரம்பண்ணினான்; அப்சலோமின் குமாரத்தியாகிய அவனுடைய தாயின் பேர் மாகா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ஆசா தன் தகப்பனாகிய தாவீதைப் போல் கர்த்தரின் பார்வைக்குச் செம்மையானதைச் செய்த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ன் இலச்சையான புணர்ச்சிக் காரரை தேசத்திலிருந்து அகற்றி, தன் பிதாக்கள் உண்டுபண்ணின நரகலான விக்கிரகங்களையெல்லாம் விலக்கி,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வன் ராஜாவானபின் அவன் யெரொபெயாமின் வீட்டாரையெல்லாம் வெட்டிப்போட்டான்; யெரொபெயாமுக்கு இருந்த சுவாசமுள்ளதொன்றையும் அவன் அழிக்காமல் விடவில்லை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தோப்பிலே அருவருப்பான விக்கிரகத்தை உண்டுபண்ணின தன் தாயாகிய மாகாளையும் ராஜாத்தியாய் இராத படிக்கு விலக்கிவிட்டான்; அவளுடைய விக்கிரகத்தையும் ஆசா நிர்மூலமாக்கி, கீதரோன் ஆற்றண்டையிலே சுட்டெரித்துப்போட்டா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தோப்பிலே அருவருப்பான விக்கிரகத்தை உண்டுபண்ணின தன் தாயாகிய மாகாளையும் ராஜாத்தியாய் இராத படிக்கு விலக்கிவிட்டான்; அவளுடைய விக்கிரகத்தையும் ஆசா நிர்மூலமாக்கி, கீதரோன் ஆற்றண்டையிலே சுட்டெரித்துப்போட்டா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மேடைகளோ தகர்க்கப்படவில்லை; ஆனாலும் ஆசா உயிரோடிருந்த நாளெல்லாம் அவன் இருதயம் கர்த்தரோடே உத்தமமாயிருந்தது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மேடைகளோ தகர்க்கப்படவில்லை; ஆனாலும் ஆசா உயிரோடிருந்த நாளெல்லாம் அவன் இருதயம் கர்த்தரோடே உத்தமமாயிருந்தது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தன் தகப்பனும் தானும் பரிசுத்தப் படுத்தும்படி நேர்ந்துகொண்ட வெள்ளியையும் பொன்னையும் பணிமுட்டுகளையும் அவன் கர்த்தருடைய ஆலயத்திலே கொண்டுவந்த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தன் தகப்பனும் தானும் பரிசுத்தப் படுத்தும்படி நேர்ந்துகொண்ட வெள்ளியையும் பொன்னையும் பணிமுட்டுகளையும் அவன் கர்த்தருடைய ஆலயத்திலே கொண்டுவந்தா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ஆசாவுக்கும் இஸ்ரவேலின் ராஜாவாகிய பாஷாவுக்கும் அவர்களுடைய நாட்களிலெல்லாம் யுத்தம் நடந்துகொண்டிருந்தது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ஒருவரும் யூதாவின் ராஜாவாகிய ஆசாவினிடத்தில் போக்குவரத்தாயிராதபடிக்கு, இஸ்ரவேலின் ராஜாவாகிய பாஷா யூதாவுக்கு விரோதமாக வந்து ராமாவைக் கட்டினா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ஒருவரும் யூதாவின் ராஜாவாகிய ஆசாவினிடத்தில் போக்குவரத்தாயிராதபடிக்கு, இஸ்ரவேலின் ராஜாவாகிய பாஷா யூதாவுக்கு விரோதமாக வந்து ராமாவைக் கட்டினா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ப்பொழுது ஆசா கர்த்தருடைய ஆலயத்தின் பொக்கிஷங்களில் மீதியான எல்லா வெள்ளியையும் பொன்னையும், ராஜாவின் அரமனையின் பொக்கிஷங்களையும் எடுத்து, அவைகளைத் தன் ஊழியக்காரர் கையிலே தமஸ்குவில் வாசமாயிருக்கிற எசியோனின் மகனாகிய தப்ரிமோனின் குமாரன் பெனாதாத் என்னும் சீரியாவின் ராஜாவுக்குக் கொடுத்தனுப்பி: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வன் ராஜாவானபின் அவன் யெரொபெயாமின் வீட்டாரையெல்லாம் வெட்டிப்போட்டான்; யெரொபெயாமுக்கு இருந்த சுவாசமுள்ளதொன்றையும் அவன் அழிக்காமல் விடவில்லை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ப்பொழுது ஆசா கர்த்தருடைய ஆலயத்தின் பொக்கிஷங்களில் மீதியான எல்லா வெள்ளியையும் பொன்னையும், ராஜாவின் அரமனையின் பொக்கிஷங்களையும் எடுத்து, அவைகளைத் தன் ஊழியக்காரர் கையிலே தமஸ்குவில் வாசமாயிருக்கிற எசியோனின் மகனாகிய தப்ரிமோனின் குமாரன் பெனாதாத் என்னும் சீரியாவின் ராஜாவுக்குக் கொடுத்தனுப்பி: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ப்பொழுது ஆசா கர்த்தருடைய ஆலயத்தின் பொக்கிஷங்களில் மீதியான எல்லா வெள்ளியையும் பொன்னையும், ராஜாவின் அரமனையின் பொக்கிஷங்களையும் எடுத்து, அவைகளைத் தன் ஊழியக்காரர் கையிலே தமஸ்குவில் வாசமாயிருக்கிற எசியோனின் மகனாகிய தப்ரிமோனின் குமாரன் பெனாதாத் என்னும் சீரியாவின் ராஜாவுக்குக் கொடுத்தனுப்பி: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எனக்கும் உமக்கும் என் தகப்பனுக்கும் உம்முடைய தகப்பனுக்கும் உடன்படிக்கை உண்டே; இதோ, உமக்கு வெகுமதியாய் வெள்ளியையும் பொன்னையும் அனுப்புகிறேன்; இஸ்ரவேலின் ராஜாவாகிய பாஷா என்னைவிட்டு விலகிப் போகும்படிக்கு, நீர் வந்து அவனோடு செய்த உடன்படிக்கையைத் தள்ளிப்போடும் என்று சொல்லச் சொன்னான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எனக்கும் உமக்கும் என் தகப்பனுக்கும் உம்முடைய தகப்பனுக்கும் உடன்படிக்கை உண்டே; இதோ, உமக்கு வெகுமதியாய் வெள்ளியையும் பொன்னையும் அனுப்புகிறேன்; இஸ்ரவேலின் ராஜாவாகிய பாஷா என்னைவிட்டு விலகிப் போகும்படிக்கு, நீர் வந்து அவனோடு செய்த உடன்படிக்கையைத் தள்ளிப்போடும் என்று சொல்லச் சொன்னா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பெனாதாத், ராஜாவாகிய ஆசாவுக்குச் செவிகொடுத்து, தனக்கு உண்டான சேனாபதிகளை இஸ்ரவேலின் பட்டணங்களுக்கு விரோதமாக அனுப்பி, ஈயோனையும், தாணையும் பெத்மாக்கா என்னும் ஆபேலையும் கின்னரேத் அனைத்தையும் நப்தலியின் முழுத்தேசத்தோடுங் கூடமுறிய அடித்தா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பெனாதாத், ராஜாவாகிய ஆசாவுக்குச் செவிகொடுத்து, தனக்கு உண்டான சேனாபதிகளை இஸ்ரவேலின் பட்டணங்களுக்கு விரோதமாக அனுப்பி, ஈயோனையும், தாணையும் பெத்மாக்கா என்னும் ஆபேலையும் கின்னரேத் அனைத்தையும் நப்தலியின் முழுத்தேசத்தோடுங் கூடமுறிய அடித்தா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பெனாதாத், ராஜாவாகிய ஆசாவுக்குச் செவிகொடுத்து, தனக்கு உண்டான சேனாபதிகளை இஸ்ரவேலின் பட்டணங்களுக்கு விரோதமாக அனுப்பி, ஈயோனையும், தாணையும் பெத்மாக்கா என்னும் ஆபேலையும் கின்னரேத் அனைத்தையும் நப்தலியின் முழுத்தேசத்தோடுங் கூடமுறிய அடித்தா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பாஷா அதைக் கேட்டபோது, ராமாவைக் கட்டுகிறதை விட்டு திர்சாவிலிருந்துவிட்டா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ப்பொழுது ராஜாவாகிய ஆசா யூதா எங்கும் ஒருவரும் தப்பாமல் எல்லாரும் போய், பாஷா கட்டின ராமாவின்கற்களையும் அதின் மரங்களையும் எடுத்துவர பறைமுறை இடுவித்து; அவைகளினால் பென்யமீன் கோத்திரத்திலுள்ள கேபாவையும் மிஸ்பாவையும் கட்டினான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ப்பொழுது ராஜாவாகிய ஆசா யூதா எங்கும் ஒருவரும் தப்பாமல் எல்லாரும் போய், பாஷா கட்டின ராமாவின்கற்களையும் அதின் மரங்களையும் எடுத்துவர பறைமுறை இடுவித்து; அவைகளினால் பென்யமீன் கோத்திரத்திலுள்ள கேபாவையும் மிஸ்பாவையும் கட்டின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நாதாபின் மற்ற வர்த்தமானங்களும் அவன் செய்தவை யாவும் இஸ்ரவேல் ராஜாக்களின் நாளாகமப் புஸ்தகத்தில் அல்லவோ எழுதியிருக்கிறது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ப்பொழுது ராஜாவாகிய ஆசா யூதா எங்கும் ஒருவரும் தப்பாமல் எல்லாரும் போய், பாஷா கட்டின ராமாவின்கற்களையும் அதின் மரங்களையும் எடுத்துவர பறைமுறை இடுவித்து; அவைகளினால் பென்யமீன் கோத்திரத்திலுள்ள கேபாவையும் மிஸ்பாவையும் கட்டினான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ஆசாவின் மற்ற எல்லா வர்த்தமானங்களும், அவனுடைய எல்லா வல்லமையும், அவன் செய்தவை யாவும், அவன் கட்டின பட்டணங்களின் வரலாறும், யூதாவுடைய ராஜாக்களின் நாளாகமப் புஸ்தகத்தில் அல்லவோ எழுதியிருக்கிறது; அவன் முதிர்வயதான காலத்தில் அவனுடைய கால்களில் வியாதி கண்டிருந்தது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ஆசாவின் மற்ற எல்லா வர்த்தமானங்களும், அவனுடைய எல்லா வல்லமையும், அவன் செய்தவை யாவும், அவன் கட்டின பட்டணங்களின் வரலாறும், யூதாவுடைய ராஜாக்களின் நாளாகமப் புஸ்தகத்தில் அல்லவோ எழுதியிருக்கிறது; அவன் முதிர்வயதான காலத்தில் அவனுடைய கால்களில் வியாதி கண்டிருந்தது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ஆசாவின் மற்ற எல்லா வர்த்தமானங்களும், அவனுடைய எல்லா வல்லமையும், அவன் செய்தவை யாவும், அவன் கட்டின பட்டணங்களின் வரலாறும், யூதாவுடைய ராஜாக்களின் நாளாகமப் புஸ்தகத்தில் அல்லவோ எழுதியிருக்கிறது; அவன் முதிர்வயதான காலத்தில் அவனுடைய கால்களில் வியாதி கண்டிருந்தது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ஆசா தன் பிதாக்களோடே நித்திரையடைந்தபின், தன் தகப்பனாகிய தாவீதின் நகரத்திலே தன் பிதாக்களண்டையில் அடக்கம்பண்ணப்பட்டான்; அவன் குமாரனாகிய யோசபாத் அவன் ஸ்தானத்திலே ராஜாவானான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ஆசா தன் பிதாக்களோடே நித்திரையடைந்தபின், தன் தகப்பனாகிய தாவீதின் நகரத்திலே தன் பிதாக்களண்டையில் அடக்கம்பண்ணப்பட்டான்; அவன் குமாரனாகிய யோசபாத் அவன் ஸ்தானத்திலே ராஜாவானான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யூதாவின் ராஜாவாகிய ஆசாவின் இரண்டாம் வருஷத்திலே யெரொபெயாமின் குமாரனாகிய நாதாப் இஸ்ரவேலின் மேல் ராஜாவாகி, இரண்டு வருஷம் இஸ்ரவேலின்மேல் ராஜ்யபாரம்பண்ணினான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யூதாவின் ராஜாவாகிய ஆசாவின் இரண்டாம் வருஷத்திலே யெரொபெயாமின் குமாரனாகிய நாதாப் இஸ்ரவேலின் மேல் ராஜாவாகி, இரண்டு வருஷம் இஸ்ரவேலின்மேல் ராஜ்யபாரம்பண்ணினான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வன் கர்த்தருடைய பார்வைக்குப் பொல்லாப்பானதைச் செய்து, தன் தகப்பன் வழியிலும், அவன் இஸ்ரவேலைப் பாவஞ்செய்யப்பண்ணின அவனுடைய பாவத்திலும் நடந்தான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வன் கர்த்தருடைய பார்வைக்குப் பொல்லாப்பானதைச் செய்து, தன் தகப்பன் வழியிலும், அவன் இஸ்ரவேலைப் பாவஞ்செய்யப்பண்ணின அவனுடைய பாவத்திலும் நடந்த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நாதாபின் மற்ற வர்த்தமானங்களும் அவன் செய்தவை யாவும் இஸ்ரவேல் ராஜாக்களின் நாளாகமப் புஸ்தகத்தில் அல்லவோ எழுதியிருக்கிறது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இசக்கார் வம்சத்தானாகிய அகியாவின் குமாரனான பாஷா, அவனுக்கு விரோதமாய்க் கட்டுப்பாடுபண்ணி, நாதாபும் இஸ்ரவேலனைத்தும் பெலிஸ்தருக்கு இருந்த கிபெத்தோனை முற்றிக்கைபோட்டிருக்கையில், பாஷா அவனைக் கிபெத்தோனிலே வெட்டிப்போட்டான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இசக்கார் வம்சத்தானாகிய அகியாவின் குமாரனான பாஷா, அவனுக்கு விரோதமாய்க் கட்டுப்பாடுபண்ணி, நாதாபும் இஸ்ரவேலனைத்தும் பெலிஸ்தருக்கு இருந்த கிபெத்தோனை முற்றிக்கைபோட்டிருக்கையில், பாஷா அவனைக் கிபெத்தோனிலே வெட்டிப்போட்டான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இசக்கார் வம்சத்தானாகிய அகியாவின் குமாரனான பாஷா, அவனுக்கு விரோதமாய்க் கட்டுப்பாடுபண்ணி, நாதாபும் இஸ்ரவேலனைத்தும் பெலிஸ்தருக்கு இருந்த கிபெத்தோனை முற்றிக்கைபோட்டிருக்கையில், பாஷா அவனைக் கிபெத்தோனிலே வெட்டிப்போட்டான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பாஷா யூதாவின் ராஜாவாகிய ஆசாவின் மூன்றாம் வருஷத்திலே அவனைக் கொன்றுபோட்டபின், அவன் ஸ்தானத்தில் ராஜாவானான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ப்பொழுது யெரொபெயாம் செய்ததும், இஸ்ரவேலைச் செய்யப்பண்ணினதுமான பாவங்களினிமித்தமும், அவன் இஸ்ரவேலின் தேவனாகிய கர்த்தருக்கு உண்டாக்கின கோபத்தினிமித்தமும், கர்த்தர் சீலோனியனான அகியா என்னும் தமது ஊழியக்காரனைக்கொண்டு சொல்லியிருந்த வார்த்தையின்படியே,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ஆசாவுக்கும் இஸ்ரவேல் ராஜாவாகிய பாஷாவுக்கும் அவர்கள் நாட்களிலெல்லாம் யுத்தம் நடந்துகொண்டிருந்தத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யூதாவின் ராஜாவாகிய ஆசாவின் மூன்றாம் வருஷத்திலே அகியாவின் குமாரனாகிய பாஷா, இஸ்ரவேலனைத்தின் மேலும் திர்சாவிலே ராஜாவாகி இருபத்து நாலு வருஷம் ஆண்டு,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யூதாவின் ராஜாவாகிய ஆசாவின் மூன்றாம் வருஷத்திலே அகியாவின் குமாரனாகிய பாஷா, இஸ்ரவேலனைத்தின் மேலும் திர்சாவிலே ராஜாவாகி இருபத்து நாலு வருஷம் ஆண்டு,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066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ಆದರೆ ಅವನು ಕರ್ತನ ಸಮ್ಮುಖದಲ್ಲಿ ಕೆಟ್ಟದ್ದನ್ನು ಮಾಡಿ ಯಾರೊ ಬ್ಬಾಮನ ಮಾರ್ಗದಲ್ಲಿಯೂ ಅವನು ಇಸ್ರಾಯೇಲ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ಪಾಪಮಾಡಲು ಪ್ರೇರೇಪಿಸಿದ ಅವನ ಪಾಪದ ಲ್ಲಿಯೂ ನಡೆ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ನೆಬಾಟನ ಮಗನಾಗಿರುವ ಅರಸನಾದ ಯಾರೊಬ್ಬಾಮನ ಹದಿನೆಂಟನೇ ವರುಷ ದಲ್ಲಿ ಅಬೀಯಾಮನು ಯೆಹೂದದ ಮೇಲೆ ಆಳುತ್ತಿ ದ್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ಅವನು ಯೆರೂಸಲೇಮಿನಲ್ಲಿ ಮೂರು ವರುಷ ಆಳಿದನು. ಅವನ ತಾಯಿ ಅಬೀಷಾಲೋಮನ ಮಗ ಳಾಗಿದ್ದು ಮಾಕಾ ಎಂಬ ಹೆಸರುಳ್ಳವಳಾಗಿದ್ದಳ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ಆದರೆ ತನ್ನ ಪಿತೃವಾದ ದಾವೀದನ ಹೃದಯದ ಪ್ರಕಾರ ತನ್ನ ಹೃದಯವು ತನ್ನ ದೇವರಾದ ಕರ್ತನ ಮುಂದೆ ಪೂರ್ಣವಾಗಿರದೆ ತನ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ುಂಚಿದ್ದ ತನ್ನ ತಂದೆ ಮಾಡಿದ ಸಮಸ್ತ ಪಾಪಗಳಲ್ಲಿ ನಡೆ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ಅವನ ತರುವಾಯ ಅವನ ಮಗನನ್ನು ನೇಮಿಸುವದಕ್ಕೂ ಯೆರೂಸಲೇಮನ್ನು ಸ್ಥಿರಪಡಿಸುವದಕ್ಕೂ ತನ್ನ ದೇವರಾದ ಕರ್ತನು ದಾವೀದ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ಿಮಿತ್ತ ಯೆರೂ ಸಲೇಮಿನಲ್ಲಿ ಅವನಿಗೆ ದೀಪವನ್ನು ಕೊಟ್ಟ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ದಾವೀದನು ಹಿತ್ತಿಯನಾದ ಊರೀಯನ ವಿಷಯ ಹೊರತಾಗಿ ತನ್ನ ಜೀವಿತದ ಸಮಸ್ತ ದಿವಸಗಳಲ್ಲಿ ಕರ್ತನು ತನಗೆ ಆಜ್ಞಾಪಿಸಿ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ಎಲ್ಲಾದಕ್ಕೆ ತೊಲಗದೆ ಆತನ ದೃಷ್ಟಿಗೆ ಮೆಚ್ಚಿಗೆಯಾದದ್ದನ್ನು ಮಾಡಿ ದನು. ಆದರೆ ರೆಹಬ್ಬಾಮನಿಗೂ ಯಾರೊಬ್ಬಾಮನಿಗೂ ಅವ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ಯಾರೊಬ್ಬಾ ಮನು ಪಾಪಮಾಡಿ ಇಸ್ರಾಯೇಲ್ಯರನ್ನು ಪ್ರೇರೇಪಿ ಸಿದ ನಿಮಿತ್ತವಾಗಿಯೂ ಇಸ್ರಾಯೇಲಿನ ದೇವರಾದ ಕರ್ತನಿ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ಜೀವಾಂತ್ಯದ ವರೆಗೆ ಯುದ್ಧಉಂಟಾಗಿತ್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ಅಬೀಯಾಮನ ಮಿಕ್ಕಾದ ಕ್ರಿಯೆಗಳೂ ಅವನು ಮಾಡಿದ್ದೆಲ್ಲವೂ ಯೆಹೂದದ ಅರಸುಗಳ ವೃತಾಂತಗಳ ಪುಸ್ತಕದಲ್ಲಿ ಬರೆಯಲ್ಪಟ್ಟವಲ್ಲವೋ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ಅಬೀಯಾಮನಿಗೂ ಯಾರೂಬ್ಬಾಮನಿಗೂ ಯುದ್ಧ ನಡೆಯುತ್ತಿತ್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ಅಬೀಯಾಮನು ತನ್ನ ಪಿತೃಗಳ ಸಂಗಡ ಮಲಗಿ ದನು; ದಾವೀದನ ಪಟ್ಟಣದಲ್ಲಿ ಅವನನ್ನು ಹೂಣಿ ಟ್ಟರು. ಅವನ ಮಗನಾದ ಆಸನು ಅವನಿ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ಬದಲಾಗಿ ಆಳ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ಇಸ್ರಾಯೇಲಿನ ಅರಸನಾದ ಯಾರೊಬ್ಬಾಮನ ಇಪ್ಪತ್ತನೇ ವರುಷದಲ್ಲಿ ಆಸನು ಯೆಹೂದದ ಮೇಲೆ ಆಳ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ನಾಲ್ವತ್ತೊಂದು ವರುಷ ಅವನು ಯೆರೂ ಸಲೇಮಿನಲ್ಲಿ ಆಳಿದನು. ಅವನ ತಾಯಿ ಅಬೀಷಾ ಲೋಮನ ಮಗಳಾಗಿದ್ದು ಮಾಕಾಳೆಂಬ ಹೆಸರುಳ್ಳವ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ಳಾಗಿದ್ದಳ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ಆಸನು ತನ್ನ ತಂದೆಯಾದ ದಾವೀದನ ಹಾಗೆ ಕರ್ತನ ಸಮ್ಮುಖದಲ್ಲಿ ಮೆಚ್ಚಿಗೆಯಾದದ್ದನ್ನು ಮಾಡ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ಅವನು ಪುರುಷ ಸಂಗಮರನ್ನು ದೇಶದಲ್ಲಿಂದ ಹೊರಡಿಸಿ ತನ್ನ ಪಿತೃಗಳು ಮಾಡಿದ ಸಮಸ್ತ ವಿಗ್ರಹಗಳನ್ನು ತೆಗೆದುಹಾಕ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ೋಪವನ್ನು ಎಬ್ಬಿಸಿದ ನಿಮಿತ್ತವಾಗಿಯೂ ಕರ್ತನು ಶೀಲೋವಿನವನಾಗಿರುವ ತನ್ನ ಸೇವಕನಾದ ಅಹೀಯನ ಮುಖಾಂತರ ಹೇಳಿದ ಮಾತಿ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ಇದಲ್ಲದೆ ಆಸನು ತನ್ನ ತಾಯಿಯಾದ ಮಾಕಾ ತೋಪಿನಲ್ಲಿ ಒಂದು ವಿಗ್ರಹವನ್ನು ಮಾಡಿಸಿ ಇಟ್ಟದ್ದರಿಂದ ಅವಳನ್ನು ರಾಣಿಯಾಗಿರ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ಾಗೆ ತೆಗೆದುಹಾಕಿ ಅವಳ ವಿಗ್ರಹ ವನ್ನು ಕಡಿದುಬಿಟ್ಟು ಕಿದ್ರೋನೆಂಬ ಹಳ್ಳದ ಬಳಿಯಲ್ಲಿ ಅದನ್ನು ಸುಟ್ಟುಬಿಟ್ಟ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ಉನ್ನತ ಸ್ಥಳಗಳಾದರೋ ಅವು ತೆಗೆದು ಹಾಕಲ್ಪಟ್ಟಿದ್ದಿಲ್ಲ; ಆದಾಗ್ಯೂ ಆಸನ ಹೃದಯವು ತನ್ನ ಸಮಸ್ತ ದಿವಸಗಳಲ್ಲಿ ಕರ್ತ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ದೃಷ್ಟಿಯಲ್ಲಿ ದೋಷವಿಲ್ಲದ್ದಾಗಿತ್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ತಾನೂ ತನ್ನ ತಂದೆಯೂ ಅರ್ಪಿಸಿದ ಬೆಳ್ಳಿಯೂ ಬಂಗಾರವೂ ಸಾಮಾನುಗಳೂ ಅಂತೂ ಪ್ರತಿಷ್ಠಿಸಿದವುಗಳನ್ನು ಅವನು ಕರ್ತ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ಂದಿರಕ್ಕೆ ತ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ಆಸನಿಗೂ ಇಸ್ರಾಯೇಲಿನ ಅರಸನಾದ ಬಾಷ ನಿಗೂ ಅವರ ಜೀವಾಂತ್ಯದ ವರೆಗೆ ಯುದ್ಧ ನಡೆಯು ತ್ತಿತ್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ಆಗ ಇಸ್ರಾಯೇಲಿನ ಅರಸನಾದ ಬಾಷನು ಯೆಹೂದಕ್ಕೆ ವಿರೋಧವಾಗಿ ಹೋಗಿ ಯೆಹೂದದ ಅರಸನಾದ ಆಸನ ಬಳಿಗೆ ಒಳಗಾಗಲಿ ಹೊರಗಾಗಲ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ಯಾರೂ ಹೋಗದ ಹಾಗೆ ರಾಮವನ್ನು ಕಟ್ಟಿಸ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ಆಗ ಆಸನು ಕರ್ತನ ಮಂದಿರದ ಬೊಕ್ಕಸಗಳನ್ನೂ ಮಿಕ್ಕ ಸಮಸ್ತ ಬೆಳ್ಳಿ ಬಂಗಾರವನ್ನು ಅರಮನೆಯ ಬೊಕ್ಕಸಗಳಲ್ಲಿ ತೆಗೆದು ತನ್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ಪ್ರಕಾರವೇ ಅವನು ಯಾರೊಬ್ಬಾಮನನ್ನು ನಾಶಮಾಡುವ ವರೆಗೆ ಶ್ವಾಸವುಳ್ಳ ಒಬ್ಬನನ್ನೂ ಉಳಿಯಗೊಡಿಸಲಿ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ೇವಕರ ಕೈಯಲ್ಲಿ ಒಪ್ಪಿಸಿ ದಮಸ್ಕ ಪಟ್ಟಣದಲ್ಲಿ ವಾಸವಾಗಿರುವ ಹೆಜ್ಯೋನನ ಮೊಮ್ಮಗನೂ ಟಬ್ರಿಮ್ಮೋನನ ಮಗನೂ ಆಗಿರುವ ಅರಾಮಿ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ರಸನಾದ ಬೆನ್ಹದದನಿಗೆ ಅವುಗಳನ್ನು ಕಳುಹಿಸಿ--ನನಗೂ ನಿನಗೂ ನನ್ನ ತಂದೆಗೂ ನಿನ್ನ ತಂದೆಗೂ ಒಡಂಬಡಿಕೆ ಉಂಟಲ್ಲ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ಇಗೋ, ನಾನು ಬೆಳ್ಳಿ ಬಂಗಾರವನ್ನು ಕಾಣಿಕೆಯಾಗಿ ನಿನ್ನ ಬಳಿಗೆ ಕಳುಹಿಸಿದ್ದೇನೆ. ಇಸ್ರಾಯೇಲಿನ ಅರಸನಾದ ಬಾಷ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ನ್ನನ್ನು ಬಿಟ್ಟು ಹೋಗುವ ಹಾಗೆ ನೀನು ಬಂದು ಅವನ ಸಂಗಡ ಮಾಡಿದ ನಿನ್ನ ಒಡಂಬಡಿಕೆಯನ್ನು ಮುರಿಯಬೇಕು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ಹಾಗೆಯೇ ಬೆನ್ಹದದನು ಅರಸನಾದ ಆಸನ ಮಾತನ್ನು ಕೇಳಿ ಇಸ್ರಾಯೇಲಿನ ಪಟ್ಟಣಗಳಿಗೆ ವಿರೋಧವಾಗಿ ತನಗುಂಟಾದ ಸೈನ್ಯಗಳ ಅಧಿಪತ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ಗಳನ್ನು ಕಳುಹಿಸಿ ಇಯ್ಯೋನ್‌, ದಾನ್‌, ಆಬೇಲ್ಬೇ ತ್ಮಾಕಾ ಸಮಸ್ತ ಕಿನ್ನೆರೋತ್‌, ಸಮಸ್ತ ನಫ್ತಾಲಿ ದೇಶವು, ಇವುಗಳ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ೊಡೆದುಬಿಟ್ಟ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ಬಾಷನು ಅದನ್ನು ಕೇಳುತ್ತಲೆ ರಾಮವನ್ನು ಕಟ್ಟಿಸುವದನ್ನು ಬಿಟ್ಟು ತಿರ್ಚ ದಲ್ಲಿ ವಾಸಿಸ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ಆಗ ಅರಸನಾದ ಆಸನು ಯೆಹೂದದೆಲ್ಲೆಲ್ಲಿಯೂ ಸಾರಿದನು; ಒಬ್ಬರೂ ಬಿಡಲ್ಪ ಡಲಿಲ್ಲ; ಆಗ ಅವರು ಬಾಷನು ಕಟ್ಟಿಸಿದ ರಾಮ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ಲ್ಲುಗಳನ್ನೂ ಅದರ ಮರಗಳನ್ನೂ ತಕ್ಕೊಂಡು ಹೋದರು. ಅರಸನಾದ ಆಸನು ಅವುಗಳಿಂದ ಬೆನ್ಯಾವಿಾನನ ಗೆಬವನ್ನೂ ಮಿಚ್ಪೆಯನ್ನ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ಆದರೆ ನಾದಾಬನ ಮಿಕ್ಕಾದ ಕ್ರಿಯೆಗಳೂ ಅವನು ಮಾಡಿದ ಸಮಸ್ತವೂ ಇಸ್ರಾಯೇಲ್ಯರ ಅರಸುಗಳ ವೃತಾಂತಗಳ ಪುಸ್ತಕದಲ್ಲ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ಟ್ಟಿಸ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ಆಸನ ಮಿಕ್ಕಾದ ಎಲ್ಲಾ ಕ್ರಿಯೆಗಳೂ ಅವನ ಸಮಸ್ತ ಪರಾಕ್ರಮವೂ ಅವನು ಮಾಡಿದ್ದೆಲ್ಲವೂ ಅವನು ಕಟ್ಟಿಸಿದ ಪಟ್ಟಣಗಳೂ ಯೆಹೂದ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ರಸುಗಳ ವೃತಾಂತಗಳ ಪುಸ್ತಕದಲ್ಲಿ ಬರೆಯ ಲ್ಪಡಲಿಲ್ಲವೋ? ಆದರೆ ತನ್ನ ವೃದ್ದಾಪ್ಯದ ಕಾಲದಲ್ಲಿ ಅವನು ತನ್ನ ಕಾಲುಗಳಲ್ಲ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ಸ್ವಸ್ಥನಾಗಿದ್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ಆಸನು ತನ್ನ ಪಿತೃಗಳ ಸಂಗಡ ಮಲಗಿದನು; ತನ್ನ ತಂದೆಯಾದ ದಾವೀದನ ಪಟ್ಟಣದಲ್ಲಿ ತನ್ನ ಪಿತೃಗಳ ಸಂಗಡ ಹೂಣಿಡಲ್ಪಟ್ಟ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ವನಿಗೆ ಬದ ಲಾಗಿ ಅವನ ಮಗನಾದ ಯೆಹೋಷಾಫಾಟನು ಆಳ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ಯೆಹೂದದ ಅರಸನಾದ ಆಸನ ಎರಡನೇ ವರುಷದಲ್ಲಿ ಯಾರೊಬ್ಬಾಮನ ಮಗನಾದ ನಾದಾಬನು ಇಸ್ರಾಯೇಲಿನ ಮೇಲೆ ಆಳಲು ಆರಂಭಿಸಿ ಎರಡ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ವರುಷ ಆಳ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ಆದರೆ ಅವನು ಕರ್ತನ ಸಮ್ಮುಖದಲ್ಲಿ ಕೆಟ್ಟದ್ದನ್ನು ಮಾಡಿ ಪಾಪಮಾಡಲು ಇಸ್ರಾಯೇಲ್ಯರನ್ನು ಪ್ರೇರೇಪಿಸಿದ ಅವನ ತಂದೆ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ಪಾಪದಲ್ಲಿಯೂ ಅವನ ಮಾರ್ಗದಲ್ಲಿಯೂ ನಡೆ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ಬರೆಯಲ್ಪಡಲಿಲ್ಲವೋ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ಇಸ್ಸಾಕಾರನ ಮನೆಯವನಾಗಿರುವ ಅಹೀಯನ ಮಗನಾದ ಬಾಷನು ಅವನಿಗೆ ವಿರೋಧವಾಗಿದ್ದು ಫಿಲಿಷ್ಟಿಯರಿಗೆ ಉಂಟಾ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ಗಿಬ್ಬೆತೋನಿನಲ್ಲಿ ಅವನನ್ನು ಹೊಡೆದುಬಿಟ್ಟನು. ಯಾಕಂದರೆ ನಾದಾಬನೂ ಸಮಸ್ತ ಇಸ್ರಾಯೇಲ್ಯರೂ ಗಿಬ್ಬೆತೋನಿಗೆ ಮುತ್ತಿ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ಾಕುತ್ತಾ ಇದ್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ಯೆಹೂದದ ಅರಸನಾದ ಆಸನ ಮೂರ ನೇ ವರುಷದಲ್ಲಿ ಬಾಷನು ನಾದಾಬನನ್ನು ಕೊಂದು ಹಾಕಿ ಅವನಿಗೆ ಬದಲಾಗಿ ಆಳ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ಅವನು ಆಳುತ್ತಿರುವಾಗ ಏನಾಯಿತಂದರೆ, ಯಾರೊಬ್ಬಾಮನ ಮನೆಯನ್ನೆಲ್ಲಾ ಹೊಡೆದುಬಿಟ್ಟ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ಇದಲ್ಲದೆ ಆಸನಿಗೂ ಇಸ್ರಾಯೇಲಿನ ಅರಸನಾದ ಬಾಷನಿಗೂ ಅವರ ಜೀವಾಂತ್ಯದ ವರೆಗೆ ಯುದ್ಧವಿತ್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ಯೆಹೂದದ ಅರಸನಾದ ಆಸನ ಮೂರನೇ ವರುಷದಲ್ಲಿ ಅಹೀಯನ ಮಗನಾದ ಬಾಷನು ಸಮಸ್ತ ಇಸ್ರಾಯೇಲ್ಯರ ಮೇಲೆ ತಿರ್ಚದಲ್ಲಿ ಆಳಲ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ಆರಂಭಿಸಿ ಇಪ್ಪತ್ತನಾಲ್ಕು ವರುಷ ಆಳ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2026-06-03T12:40:26Z</dcterms:created>
  <dcterms:modified xsi:type="dcterms:W3CDTF">2026-06-03T12:40:26Z</dcterms:modified>
  <dc:title>1 இராஜாக்கள் : 15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