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ெருக்கத்திலே நீ கூப்பிட்டாய், நான் உன்னைத் தப்புவித்தேன்; இடிமுழக்கம் உண்டாகும் மறைவிடத்திலிருந்து உனக்கு உத்தரவு அருளினேன்; மேரிபாவின் தண்ணீர்களிடத்தில் உன்னைச் சோதித்து அறிந்தேன். (சேலா.)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ஜனமே கேள், உனக்குச் சாட்சியிட்டுச் சொல்லுவேன்; இஸ்ரவேலே, நீ எனக்குச் செவிகொடுத்தால் நல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க்குள் வேறு தேவன் உண்டாயிருக்கவேண்டாம்; அந்நிய தேவனை நீ நமஸ்கரிக்கவும் வேண்டா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னை எகிப்துதேசத்திலிருந்து புறப்படப்பண்ணின உன் தேவனாகிய கர்த்தர் நானே; உன் வாயை விரிவாய்த் திற, நான் அதை நிரப்ப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னை எகிப்துதேசத்திலிருந்து புறப்படப்பண்ணின உன் தேவனாகிய கர்த்தர் நானே; உன் வாயை விரிவாய்த் திற, நான் அதை நிரப்ப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ோ என் சத்தத்துக்குச் செவிகொடுக்கவில்லை, இஸ்ரவேல் என்னை விரும்ப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அவர்களை அவர்கள் இருதயத்தின் கடினத்திற்கு விட்டுவிட்டேன்; தங்கள் யோசனைகளின்படி நட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, என் ஜனம் எனக்குச் செவிகொடுத்து இஸ்ரவேல் என் வழிகளில் நடந்தால் நலமாயிருக்கும்!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சீக்கிரத்தில் அவர்கள் எதிராளிகளைத் தாழ்த்தி, என் கையை அவர்கள் சத்துருக்களுக்கு விரோதமாகத் திருப்ப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ைப் பகைக்கிறவர்கள் அவருக்கு இச்சகம் பேசி அடங்குவார்கள்; அவர்களுடைய காலம் என்றென்றைக்கும் இ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ம்முடைய பெலனாகிய தேவனைக் கம்பீரமாய்ப் பாடி, யாக்கோபின் தேவனைக்குறித்து ஆர்ப்பர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ைப் பகைக்கிறவர்கள் அவருக்கு இச்சகம் பேசி அடங்குவார்கள்; அவர்களுடைய காலம் என்றென்றைக்கும் இ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ச்சிதமான கோதுமையினால் அவர்களைப் போஷிப்பார்; கன்மலையின் தேனினால் உன்னைத் திருப்தியாக்க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ச்சிதமான கோதுமையினால் அவர்களைப் போஷிப்பார்; கன்மலையின் தேனினால் உன்னைத் திருப்தியாக்க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ம்புரு வாசித்து, வீணையையும் இனிய ஓசையான சுரமண்டலத்தையும் எடுத்து, சங்கீதம் பாட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தப்பிறப்பிலும், நியமித்தகாலத்திலும், நம்முடைய பண்டிகைநாட்களிலும், எக்காளம் ஊத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ு இஸ்ரவேலுக்குப் பிரமாணமும் யாக்கோபின் தேவன் விதித்த நியாயமும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ம் அறியாத பாஷையைக் கேட்ட எகிப்துதேசத்தைவிட்டுப் புறப்படுகையில், இதை யோசேப்பிலே சாட்சியாக ஏற்படுத்த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ம் அறியாத பாஷையைக் கேட்ட எகிப்துதேசத்தைவிட்டுப் புறப்படுகையில், இதை யோசேப்பிலே சாட்சியாக ஏற்படுத்த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தோளைச் சுமைக்கு விலக்கினேன்; அவன் கைகள் கூடைக்கு நீங்கலாக்கப்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ெருக்கத்திலே நீ கூப்பிட்டாய், நான் உன்னைத் தப்புவித்தேன்; இடிமுழக்கம் உண்டாகும் மறைவிடத்திலிருந்து உனக்கு உத்தரவு அருளினேன்; மேரிபாவின் தண்ணீர்களிடத்தில் உன்னைச் சோதித்து அறிந்தேன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ved you at the waters of Meribah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ar, O my people, and I will testify unto you: O Israel, if you will hearken unto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 shall no strange god be in you; neither shall you worship any strang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the LORD your God, which brought you out of the land of Egypt: open your mouth wide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fill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my people would not hearken to my voice; and Israel refus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I gave them up unto their own hearts' lust: and they walked in their own couns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h that my people had hearkened unto me, and Israel had walked in my way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should soon have subdued their enemies, and turned my hand against their 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haters of the LORD should have submitted themselves unto him: but their time shoul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Sing aloud unto God our strength: make a joyful noise unto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should have fed them also with the finest of the wheat: and with honey out of the rock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have satisfi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ake a psalm, and bring here the timbrel, the pleasant harp with the psalt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ow up the trumpet in the new moon, in the time appointed, on our solemn feas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is was a statute for Israel, and a law of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is he ordained in Joseph for a testimony, when he went out through the land of Egypt: wher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a language that I understoo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removed his shoulder from the burden: his hands were delivered from the p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called in trouble, and I delivered you; I answered you in the secret place of thunder: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2026-07-19T20:02:33Z</dcterms:created>
  <dcterms:modified xsi:type="dcterms:W3CDTF">2026-07-19T20:02:33Z</dcterms:modified>
  <dc:title>சங்கீதம் : 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