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presProps" Target="presProps.xml"/>
  <Relationship Id="rId44" Type="http://schemas.openxmlformats.org/officeDocument/2006/relationships/viewProps" Target="viewProps.xml"/>
  <Relationship Id="rId4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கல்தேயருடைய இராணுவம் அவர்களைப் பின்தொடர்ந்து, எரிகோவின் சமபூமியில் சிதேக்கியாவைக் கிட்டி, அவனைப் பிடித்து, அவனை ஆமாத்தேசத்தின் ஊராகிய ரிப்லாவுக்கு, பாபிலோன் ராஜாவாகிய நேபுகாத்நேச்சாரிடத்தில் கொண்டுபோனார்கள்; அங்கே இவன் அவனைக் குறித்துத் தீர்ப்புச் செய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கல்தேயருடைய இராணுவம் அவர்களைப் பின்தொடர்ந்து, எரிகோவின் சமபூமியில் சிதேக்கியாவைக் கிட்டி, அவனைப் பிடித்து, அவனை ஆமாத்தேசத்தின் ஊராகிய ரிப்லாவுக்கு, பாபிலோன் ராஜாவாகிய நேபுகாத்நேச்சாரிடத்தில் கொண்டுபோனார்கள்; அங்கே இவன் அவனைக் குறித்துத் தீர்ப்புச் செய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கல்தேயருடைய இராணுவம் அவர்களைப் பின்தொடர்ந்து, எரிகோவின் சமபூமியில் சிதேக்கியாவைக் கிட்டி, அவனைப் பிடித்து, அவனை ஆமாத்தேசத்தின் ஊராகிய ரிப்லாவுக்கு, பாபிலோன் ராஜாவாகிய நேபுகாத்நேச்சாரிடத்தில் கொண்டுபோனார்கள்; அங்கே இவன் அவனைக் குறித்துத் தீர்ப்புச் செய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 பாபிலோன் ராஜா ரிப்லாவிலே, சிதேக்கியாவின் குமாரரை அவன் கண்களுக்கு முன்பாக வெட்டுவித்தான்; யூதா பிரபுக்கள் அனைவரையும் பாபிலோன் ராஜா வெட்டி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 பாபிலோன் ராஜா ரிப்லாவிலே, சிதேக்கியாவின் குமாரரை அவன் கண்களுக்கு முன்பாக வெட்டுவித்தான்; யூதா பிரபுக்கள் அனைவரையும் பாபிலோன் ராஜா வெட்ட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ிதேக்கியாவின் கண்களைக் கெடுத்து, அவனைப் பாபிலோனுக்குக் கொண்டுபோக அவனுக்கு இரண்டு வெண்கல விலங்குகளைப் போட்ட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ிதேக்கியாவின் கண்களைக் கெடுத்து, அவனைப் பாபிலோனுக்குக் கொண்டுபோக அவனுக்கு இரண்டு வெண்கல விலங்குகளைப் போட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ல்தேயர், ராஜாவின் அரமனையையும் ஜனத்தின் வீடுகளையும் அக்கினியால் சுட்டெரித்து, எருசலேமின் மதில்களை இடித்துப்போட்ட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ல்தேயர், ராஜாவின் அரமனையையும் ஜனத்தின் வீடுகளையும் அக்கினியால் சுட்டெரித்து, எருசலேமின் மதில்களை இடித்துப்போட்ட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கரத்தில் தங்கியிருந்த ஜனங்களையும், தன் பட்சத்தில் ஓடிவந்துவிட்டவர்களையும், மீதியான மற்ற ஜனங்களையும், காவற் சேனாதிபதியாகிய நேபுசராதான் பாபிலோனுக்குச் சிறைகளாகக் கொண்டுபோ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ிதேக்கியா அரசாண்ட பதினோராம் வருஷம் நாலாம் மாதம், ஒன்பதாம் தேதியிலே நகரத்து மதிலில் திறப்புக்கண்ட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கரத்தில் தங்கியிருந்த ஜனங்களையும், தன் பட்சத்தில் ஓடிவந்துவிட்டவர்களையும், மீதியான மற்ற ஜனங்களையும், காவற் சேனாதிபதியாகிய நேபுசராதான் பாபிலோனுக்குச் சிறைகளாகக் கொண்டுபோ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ாவற் சேனாதிபதியாகிய நேபுசராதான் ஒன்றுமில்லாத ஏழைகளில் சிலரை யூதா தேசத்திலே வைத்து, அவர்களுக்கு அந்நாளிலே திராட்சத்தோட்டங்களையும் வயல்நிலங்களையும் கொடுத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ாவற் சேனாதிபதியாகிய நேபுசராதான் ஒன்றுமில்லாத ஏழைகளில் சிலரை யூதா தேசத்திலே வைத்து, அவர்களுக்கு அந்நாளிலே திராட்சத்தோட்டங்களையும் வயல்நிலங்களையும் கொடுத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னாலும் எரேமியாவைக் குறித்து, பாபிலோன் ராஜாவாகிய நேபுகாத்நேச்சார் காவற்சேனாதிபதியாகிய நேபுசராதானை நோக்கி: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அவனை அழைப்பித்து, அவனுக்கு ஒரு பொல்லாப்பும் செய்யாமல், அவனைப் பத்திரமாய்ப் பார்த்து, அவன் உன்னோடே சொல்லுகிறபடியெல்லாம் அவனை நடத்தென்று கட்டளைகொடுத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அவனை அழைப்பித்து, அவனுக்கு ஒரு பொல்லாப்பும் செய்யாமல், அவனைப் பத்திரமாய்ப் பார்த்து, அவன் உன்னோடே சொல்லுகிறபடியெல்லாம் அவனை நடத்தென்று கட்டளைகொடுத்த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காவற்சேனாதிபதியாகிய நேபுசராதானும், நேபுசஸ்பான், ரப்சாரீஸ், நெர்கல்சரேத்சேர், ரப்மாக் என்பவர்களும், பாபிலோன் ராஜாவின் எல்லாப் பிரபுக்களும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காவற்சேனாதிபதியாகிய நேபுசராதானும், நேபுசஸ்பான், ரப்சாரீஸ், நெர்கல்சரேத்சேர், ரப்மாக் என்பவர்களும், பாபிலோன் ராஜாவின் எல்லாப் பிரபுக்களும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ரேமியாவைக் காவற்சாலையின் முற்றத்திலிருந்து வரவழைத்து, அவனை வெளியே வீட்டுக்கு அழைத்துக்கொண்டுபோகும்படிக்கு அவனைச் சாப்பானுடைய குமாரனாகிய அகிக்காமின் மகனான கெதலியாவினிடத்தில் ஒப்புவித்தார்கள்; அப்படியே அவன் ஜனத்துக்குள்ளே தங்கியிருந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ரேமியாவைக் காவற்சாலையின் முற்றத்திலிருந்து வரவழைத்து, அவனை வெளியே வீட்டுக்கு அழைத்துக்கொண்டுபோகும்படிக்கு அவனைச் சாப்பானுடைய குமாரனாகிய அகிக்காமின் மகனான கெதலியாவினிடத்தில் ஒப்புவித்தார்கள்; அப்படியே அவன் ஜனத்துக்குள்ளே தங்கியிருந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ிதேக்கியா அரசாண்ட பதினோராம் வருஷம் நாலாம் மாதம், ஒன்பதாம் தேதியிலே நகரத்து மதிலில் திறப்புக்கண்ட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ுவுமல்லாமல் எரேமியா இன்னும் காவற்சாலையின் முற்றத்திலே அடைக்கப்பட்டிருக்கையில், அவனுக்குக் கர்த்தரால் உண்டான வசனம்: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ுவுமல்லாமல் எரேமியா இன்னும் காவற்சாலையின் முற்றத்திலே அடைக்கப்பட்டிருக்கையில், அவனுக்குக் கர்த்தரால் உண்டான வசனம்: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போய், எத்தியோப்பியனாகிய எபெத்மெலேக்குக்குச் சொல்லவேண்டியது என்னவென்றால், இதோ, என்னுடைய வார்த்தைகளை இந்த நகரத்தின்மேல் நன்மையாக அல்ல, தீமையாகவே வரப்பண்ணுவேன்; அவைகள் அந்நாளிலே உன் கண்களுக்கு முன்பாக நிறைவேறும்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போய், எத்தியோப்பியனாகிய எபெத்மெலேக்குக்குச் சொல்லவேண்டியது என்னவென்றால், இதோ, என்னுடைய வார்த்தைகளை இந்த நகரத்தின்மேல் நன்மையாக அல்ல, தீமையாகவே வரப்பண்ணுவேன்; அவைகள் அந்நாளிலே உன் கண்களுக்கு முன்பாக நிறைவேறும்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போய், எத்தியோப்பியனாகிய எபெத்மெலேக்குக்குச் சொல்லவேண்டியது என்னவென்றால், இதோ, என்னுடைய வார்த்தைகளை இந்த நகரத்தின்மேல் நன்மையாக அல்ல, தீமையாகவே வரப்பண்ணுவேன்; அவைகள் அந்நாளிலே உன் கண்களுக்கு முன்பாக நிறைவேறும்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னால் அந்நாளிலே உன்னைத் தப்புவிப்பேன் என்று கர்த்தர் சொல்லுகிறார்; நீ பயப்படுகிற மனுஷரின் கையிலே ஒப்புக்கொடுக்கப்படுவதில்லை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னால் அந்நாளிலே உன்னைத் தப்புவிப்பேன் என்று கர்த்தர் சொல்லுகிறார்; நீ பயப்படுகிற மனுஷரின் கையிலே ஒப்புக்கொடுக்கப்படுவதில்லை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னை நிச்சயமாக விடுவிப்பேன், நீ பட்டயத்துக்கு இரையாவதில்லை; நீ என்னை நம்பினபடியினால் உன் பிராணன் உனக்குக் கிடைத்த கொள்ளைப்பொருளைப்போல இருக்குமென்று கர்த்தர் சொல்லுகிறார்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னை நிச்சயமாக விடுவிப்பேன், நீ பட்டயத்துக்கு இரையாவதில்லை; நீ என்னை நம்பினபடியினால் உன் பிராணன் உனக்குக் கிடைத்த கொள்ளைப்பொருளைப்போல இருக்குமென்று கர்த்தர் சொல்லுகிறார்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ூதாவின் ராஜாவாகிய சிதேக்கியா அரசாண்ட ஒன்பதாம் வருஷம் பத்தாம் மாதத்திலே பாபிலோன் ராஜாவாகிய நேபுகாத்நேச்சாரும் அவனுடைய எல்லா இராணுவமும் எருசலேமுக்கு விரோதமாய் வந்து, அதை முற்றிக்கைபோட்ட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பாபிலோன் ராஜாவின் பிரபுக்களாகிய நெர்கல்சரேத்சேர், சம்கார்நேபோ, சர்சேகிம், ரப்சாரீஸ், தெர்கல்சரேத்சேர், ரப்மாக் என்பவர்களும், பாபிலோன் ராஜாவின் மற்ற எல்லாப் பிரபுக்களும் உட்பிரவேசித்து, நடுவாசலில் இருந்த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ூதாவின் ராஜாவாகிய சிதேக்கியா அரசாண்ட ஒன்பதாம் வருஷம் பத்தாம் மாதத்திலே பாபிலோன் ராஜாவாகிய நேபுகாத்நேச்சாரும் அவனுடைய எல்லா இராணுவமும் எருசலேமுக்கு விரோதமாய் வந்து, அதை முற்றிக்கைபோட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பாபிலோன் ராஜாவின் பிரபுக்களாகிய நெர்கல்சரேத்சேர், சம்கார்நேபோ, சர்சேகிம், ரப்சாரீஸ், தெர்கல்சரேத்சேர், ரப்மாக் என்பவர்களும், பாபிலோன் ராஜாவின் மற்ற எல்லாப் பிரபுக்களும் உட்பிரவேசித்து, நடுவாசலில் இருந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பாபிலோன் ராஜாவின் பிரபுக்களாகிய நெர்கல்சரேத்சேர், சம்கார்நேபோ, சர்சேகிம், ரப்சாரீஸ், தெர்கல்சரேத்சேர், ரப்மாக் என்பவர்களும், பாபிலோன் ராஜாவின் மற்ற எல்லாப் பிரபுக்களும் உட்பிரவேசித்து, நடுவாசலில் இரு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யூதாவின் ராஜாவாகிய, சிதேக்கியாவும் சகல யுத்த மனுஷரும் அவர்களைக் கண்டபோது, ஓடி, இராத்திரி காலத்தில் ராஜாவுடைய தோட்டத்துவழியே, இரண்டு மதில்களுக்கு நடுவான வாசலால் நகரத்திலிருந்து புறப்பட்டுப் போனார்கள்; அவன் வயல்வெளியின் வழியே போய்விட்ட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யூதாவின் ராஜாவாகிய, சிதேக்கியாவும் சகல யுத்த மனுஷரும் அவர்களைக் கண்டபோது, ஓடி, இராத்திரி காலத்தில் ராஜாவுடைய தோட்டத்துவழியே, இரண்டு மதில்களுக்கு நடுவான வாசலால் நகரத்திலிருந்து புறப்பட்டுப் போனார்கள்; அவன் வயல்வெளியின் வழியே போய்விட்ட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யூதாவின் ராஜாவாகிய, சிதேக்கியாவும் சகல யுத்த மனுஷரும் அவர்களைக் கண்டபோது, ஓடி, இராத்திரி காலத்தில் ராஜாவுடைய தோட்டத்துவழியே, இரண்டு மதில்களுக்கு நடுவான வாசலால் நகரத்திலிருந்து புறப்பட்டுப் போனார்கள்; அவன் வயல்வெளியின் வழியே போய்விட்ட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കല്ദയരുടെ സൈന്യം അവരെ പിന്തുടർന്നു, യെരീഹോ സമഭൂമിയിൽവെച്ചു സിദെക്കീയാവോടൊപ്പം എത്തി അവ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ിടിച്ചു, ഹമാത്ത് ദേശത്തിലെ രിബ്ളയിൽ ബാബേൽരാജാവായ നെബൂഖദ്നേസരിന്റെ അടുക്കൽ കൊണ്ടുചെന്നു; അവൻ അവ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ധി കല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ബാബേൽ രാജാവു രിബ്ളയിൽവെച്ചു സിദെക്കീയാവിന്റെ പുത്രന്മാരെ അവൻ കാൺകെ കൊന്നു; യെഹൂദാകുലീനന്മാ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ക്കെയും ബാബേൽ രാജാവു കൊന്ന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അവൻ സിദെക്കീയാവിന്റെ കണ്ണു പൊട്ടിച്ചു, അവനെ ബാബേലിലേക്കു കൊണ്ടുപോകേണ്ടതിന്നു ചങ്ങലയിട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ന്ധ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കല്ദയർ രാജഗൃഹത്തെയും ജനത്തിന്റെ വീടുകളെയും തീ വെച്ചു ചുട്ടു, യെരൂശലേമിന്റെ മതിലുക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ടിച്ച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നഗരത്തിൽ ശേഷിച്ച ജനത്തെയും തന്റെ പക്ഷം ചേരുവാൻ ഓടിവന്നവരെയും ശേഷിച്ചിരുന്ന ജനശിഷ്ടത്ത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സിദെക്കീയാവിന്റെ പതിനൊന്നാം ആണ്ടിൽ നാലാം മാസം ഒമ്പതാം തിയ്യതി നഗരത്തിന്റെ മതിൽ ഒരിട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കമ്പടിനായകനായ നെബൂസർ-അദാൻ ബാബേലിലേക്കു പിടിച്ചുകൊണ്ടു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ജനത്തിൽ ഒന്നുമില്ലാത്ത എളിയവരെ അകമ്പടി നായകനായ നെബൂസർ-അദാൻ യെഹൂദാദേശത്തു പാർപ്പിച്ചു, അവർ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ന്നു മുന്തിരിത്തോട്ടങ്ങളും നിലങ്ങളും കൊടു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യിരെമ്യാവെക്കുറിച്ചു ബാബേൽരാജാവായ നെബൂഖദ്നേസർ അകമ്പടിനായകനായ നെബൂസർ-അദാനോട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നീ അവനെ വരുത്തി, അവന്റെമേൽ ദൃഷ്ടിവെച്ചു, അവനോടു ഒരു ദോഷവും ചെയ്യാതെ അവൻ നിന്ന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വശ്യപ്പെടുന്നതൊക്കെയും ചെയ്തുകൊടുക്ക എന്നു കല്പിച്ച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ങ്ങനെ അകമ്പടിനായകനായ നെബൂസർ-അദാനും നെബൂശസ്ബാനും രബ്-സാരീസും നേർഗ്ഗൽ-ശരേസരും രബ്-മാഗ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ാബേൽരാജാവിന്റെ സകലപ്രഭുക്കന്മാരുംകൂടെ ആളയച്ച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യിരെമ്യാവെ കാവൽപുരമുറ്റത്തുനിന്നു വരുത്തി അവനെ വീട്ടിലേക്കു കൂട്ടിക്കൊണ്ടുപോകേണ്ട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ാഫാന്റെ മകനായ അഹീക്കാമിന്റെ മകനായ ഗെദല്യാവെ ഏല്പിച്ചു; അങ്ങനെ അവൻ ജനത്തിന്റെ ഇടയിൽ പാർ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ടിച്ചുതുറ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യിരെമ്യാവു കാവൽപുരമുറ്റത്തു അടെക്കപ്പെട്ടിരുന്ന കാലത്തു യഹോവയുടെ അരുളപ്പ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ന്നുണ്ടായതെന്തെന്നാൽ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നീ ചെന്നു കൂശ്യനായ ഏബെദ്-മേലെക്കിനോടു പറയേണ്ടതു: യിസ്രായേലിന്റെ ദൈവമായ സൈന്യങ്ങളുടെ യഹോ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പ്രകാരം അരുളിച്ചെയ്യുന്നു: ഞാൻ എന്റെ വചനങ്ങളെ ഈ നഗരത്തിന്മേൽ നന്മെക്കല്ല, തിന്മെക്കത്ര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വൃത്തിക്കും; അന്നു നീ കാൺകെ അവ നിവൃത്തിയാ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അന്നു ഞാൻ നിന്നെ വിടുവിക്കും; നീ ഭയപ്പെടുന്ന മനുഷ്യരുടെ കയ്യിൽ നീ ഏല്പിക്കപ്പെടുകയുമില്ല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ഞാൻ നിന്നെ വിടുവിക്കും; നീ വാളാൽ വീഴുകയില്ല; നിന്റെ ജീവൻ നിനക്കു കൊള്ള കിട്ടിയതുപോലെ ഇരിക്കു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ീ എന്നിൽ ആശ്രയിച്ചിരിക്കുന്നുവല്ലോ എന്നു 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യെഹൂദാരാജാവായ സിദെക്കീയാവിന്റെ ഒമ്പതാം ആണ്ടിൽ പത്താം മാസത്തിൽ ബാബേൽരാജാവായ നെബൂഖദ്നേസരും അ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ബാബേൽരാജാവിന്റെ സകലപ്രഭുക്കന്മാരുമായ നേർഗ്ഗൽ--ശരേസരും സംഗർ-നെബോവും സർ-സെഖീമും രബ്-സാരീസ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കലസൈന്യവും യെരൂശലേമിന്റെ നേരെ വന്നു അതിനെ നിരോധ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േർഗ്ഗൽ-ശരേസരും രബ്-മാഗും ബാബേൽരാജാവിന്റെ ശേഷം പ്രഭുക്കന്മാരൊക്കെയും അകത്തു കടന്നു നടുവിലത്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ാതിൽക്കൽ ഇ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യെഹൂദാരാജാവായ സിദെക്കീയാവും എല്ലാ പടയാളികളും അവരെ കണ്ടപ്പോൾ ഓടിപ്പോയി; അവർ രാത്രിയിൽ രാജാവ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ോട്ടം വഴിയായി രണ്ടു മതിലുകൾക്കും നടുവിലുള്ള വാതിൽക്കൽകൂടി നഗരത്തിൽനിന്നു പുറപ്പെട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രാബവഴിക്കു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2026-06-03T09:02:23Z</dcterms:created>
  <dcterms:modified xsi:type="dcterms:W3CDTF">2026-06-03T09:02:23Z</dcterms:modified>
  <dc:title>எரேமியா : 39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