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Call them in  ---- the poor, the wretched, 
Sin-stained wanderers from the fold ;
Peace and pardon freely offer ; 
Can you weigh their worth with gold ?
Call them in -----the weak, the weary, 
Laden with the doom of sin ; 
Bid them come and rest in Jesus ; 
He is waiting-----  Call them 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Call them in  ----the Jew, the Gentile ;
Bid the stranger to the feast ; 
“Call them in  ----the rich, the noble, 
From the highest to the least : 
Forth the Father runs to meet them, 
He hath all their sorrows seen ; 
Robe, and ring, and royal sandals, 
Wait the lost ones----  Call them i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Call them in  ----the little children,
Tarrying far away . . . away ; 
Wait -----oh, wait not for to-morrow, 
Christ would have them come today. 
Follow on ! the Lamb is leading ! 
He has conquered -----we shall win ; 
Bring the halt and blind to Jesus ; 
He will heal them--- “Call them 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 Call them in ----- the broken-hearted, 
Cowering 'neath the brand of shame ; 
Speak Love's message, low and tender-----
'Twas for sinners Jesus came : 
See ! the shadows lengthen round us, 
Soon the day-dawn will begin; 
Can you leave them lost and lonely ? 
Christ is coming-----  Call them i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2026-07-30T13:50:52Z</dcterms:created>
  <dcterms:modified xsi:type="dcterms:W3CDTF">2026-07-30T13:50:52Z</dcterms:modified>
  <dc:title>Hymn : 391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