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happy day, that fixed my choice 
On Thee, my Saviour and my God ! 
Well may this glowing heart rejoice, 
And tell its raptures all abro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ppy day ! Happy day ! 
When Jesus washed my sins away ! 
He taught me how to watch and pray, 
And live rejoicing every day ; 
Happy day ! Happy day 1 
When Jesus washed my sins away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done, the great transaction's done — 
I am my Lord's, and He is mine ; 
He drew me, and I followed on. 
Charmed to confess the voice div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rest, my long-divided heart, 
Fixed on this blissful centre, rest ; 
Nor ever from thy Lord depart, 
With Him of every good possess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gh heaven, that heard the solemn vow, 
That vow renewed shall daily hear, 
Till in life's latest hour I bow, 
And bless in death a bond so d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2026-09-15T11:53:57Z</dcterms:created>
  <dcterms:modified xsi:type="dcterms:W3CDTF">2026-09-15T11:53:57Z</dcterms:modified>
  <dc:title>Hymn : 866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