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2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ங்கும் கி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றுப்போம் சோ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சே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ேவை ஆ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ர்வதியும் மீட்ப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வேன் உம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ல் தாழ்வில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வீணாம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ா விடில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ேவை ஆ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ர்வதியும் மீட்ப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வேன் உம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ுக்கொள்ளும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தேவா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ம் கர்த்த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ேவை ஆ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ர்வதியும் மீட்ப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வேன் உம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 வார்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ங்க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ேவை ஆ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நீர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ர்வதியும் மீட்ப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வேன் உம்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2026-06-20T11:45:41Z</dcterms:created>
  <dcterms:modified xsi:type="dcterms:W3CDTF">2026-06-20T11:45:41Z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