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presProps" Target="presProps.xml"/>
  <Relationship Id="rId37" Type="http://schemas.openxmlformats.org/officeDocument/2006/relationships/viewProps" Target="viewProps.xml"/>
  <Relationship Id="rId3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ப்படியென்றால், நாங்கள் மக்கெதோனியா நாட்டிலே வந்தபோது, எங்கள் சரீரத்திற்கு இளைப்பாறுதல் ஒன்றுமில்லாமல், எப்பக்கத்திலேயும் உபத்திரவப்பட்டோம்; புறம்பே போராட்டங்களும், உள்ளே பயங்களும் இருந்தன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கிலும், சிறுமைப்பட்டவர்களுக்கு ஆறுதல் செய்கிற தேவன் தீத்து வந்ததினாலே எங்களுக்கு ஆறுதல்செய்த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வந்ததினாலேமாத்திரமல்ல, உங்கள் வாஞ்சையையும், உங்கள் துக்கிப்பையும், என்னைப்பற்றி உங்களுக்கு உண்டான பக்திவைராக்கியத்தையும் அவன் கண்டு, உங்களால் அடைந்த ஆறுதலைத் தெரியப்படுத்தினதினாலும், நானும் ஆறுதலடைந்து அதிகமாய்ச் சந்தோஷப்பட்ட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வந்ததினாலேமாத்திரமல்ல, உங்கள் வாஞ்சையையும், உங்கள் துக்கிப்பையும், என்னைப்பற்றி உங்களுக்கு உண்டான பக்திவைராக்கியத்தையும் அவன் கண்டு, உங்களால் அடைந்த ஆறுதலைத் தெரியப்படுத்தினதினாலும், நானும் ஆறுதலடைந்து அதிகமாய்ச் சந்தோஷப்பட்ட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தலால் நான் நிருபத்தினாலே உங்களைத் துக்கப்படுத்தியிருந்தும், அந்த நிருபம் கொஞ்சப்பொழுதாகிலும் உங்களைத் துக்கப்படுத்தினதென்று கண்டு நான் மனஸ்தாபப்பட்டிருந்தும், இப்பொழுது மனஸ்தாபப்படுகிறதில்லை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தலால் நான் நிருபத்தினாலே உங்களைத் துக்கப்படுத்தியிருந்தும், அந்த நிருபம் கொஞ்சப்பொழுதாகிலும் உங்களைத் துக்கப்படுத்தினதென்று கண்டு நான் மனஸ்தாபப்பட்டிருந்தும், இப்பொழுது மனஸ்தாபப்படுகிறதில்லை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ப்பொழுது சந்தோஷப்படுகிறேன்; நீங்கள் துக்கப்பட்டதற்காக அல்ல, மனந்திரும்புகிறதற்கேதுவாகத் துக்கப்பட்டதற்காகவே சந்தோஷப்படுகிறேன்; நீங்கள் ஒன்றிலும் எங்களால் நஷ்டப்படாதபடிக்கு, தேவனுக்கேற்ற துக்கம் அடைந்தீர்களே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ப்பொழுது சந்தோஷப்படுகிறேன்; நீங்கள் துக்கப்பட்டதற்காக அல்ல, மனந்திரும்புகிறதற்கேதுவாகத் துக்கப்பட்டதற்காகவே சந்தோஷப்படுகிறேன்; நீங்கள் ஒன்றிலும் எங்களால் நஷ்டப்படாதபடிக்கு, தேவனுக்கேற்ற துக்கம் அடைந்தீர்களே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ப்பொழுது சந்தோஷப்படுகிறேன்; நீங்கள் துக்கப்பட்டதற்காக அல்ல, மனந்திரும்புகிறதற்கேதுவாகத் துக்கப்பட்டதற்காகவே சந்தோஷப்படுகிறேன்; நீங்கள் ஒன்றிலும் எங்களால் நஷ்டப்படாதபடிக்கு, தேவனுக்கேற்ற துக்கம் அடைந்தீர்களே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ேவனுக்கேற்ற துக்கம் பின்பு மனஸ்தாபப்படுகிறதற்கு இடமில்லாமல் இரட்சிப்புக்கேதுவான மனந்திரும்புதலை உண்டாக்குகிறது; லெளகிக துக்கமோ மரணத்தை உண்டாக்குகிற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ப்படிப்பட்ட வாக்குத்தத்தங்கள் நமக்கு உண்டாக்குகிறபடியினால், பிரியமானவர்களே, மாம்சத்திலும் ஆவியிலும் உண்டான எல்லா அசுசியும் நீங்க, நம்மைச் சுத்திகரித்துக்கொண்டு, பரிசுத்தமாகுதலை தேவபயத்தோடே பூரணப்படுத்தக்கடவோ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ேவனுக்கேற்ற துக்கம் பின்பு மனஸ்தாபப்படுகிறதற்கு இடமில்லாமல் இரட்சிப்புக்கேதுவான மனந்திரும்புதலை உண்டாக்குகிறது; லெளகிக துக்கமோ மரணத்தை உண்டாக்குகிற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ாருங்கள், நீங்கள் தேவனுக்கேற்ற துக்கமடைந்ததுண்டே; அது உங்களிடத்தில் எவ்வளவு ஜாக்கிரதையையும், குற்றந்தீர எவ்வளவு நியாயஞ்சொல்லுதலையும், எவ்வளவு வெறுப்பையும், எவ்வளவு பயத்தையும், எவ்வளவு ஆவலையும், எவ்வளவு பக்திவைராக்கியத்தையும், எவ்வளவு கண்டிப்பையும் உண்டாக்கிற்று. இந்தக் காரியத்திலே நீங்கள் எல்லாவிதத்திலும் உங்களைச் சுத்தவான்களென்று விளங்கப்பண்ணினீ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ாருங்கள், நீங்கள் தேவனுக்கேற்ற துக்கமடைந்ததுண்டே; அது உங்களிடத்தில் எவ்வளவு ஜாக்கிரதையையும், குற்றந்தீர எவ்வளவு நியாயஞ்சொல்லுதலையும், எவ்வளவு வெறுப்பையும், எவ்வளவு பயத்தையும், எவ்வளவு ஆவலையும், எவ்வளவு பக்திவைராக்கியத்தையும், எவ்வளவு கண்டிப்பையும் உண்டாக்கிற்று. இந்தக் காரியத்திலே நீங்கள் எல்லாவிதத்திலும் உங்களைச் சுத்தவான்களென்று விளங்கப்பண்ணினீ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ாருங்கள், நீங்கள் தேவனுக்கேற்ற துக்கமடைந்ததுண்டே; அது உங்களிடத்தில் எவ்வளவு ஜாக்கிரதையையும், குற்றந்தீர எவ்வளவு நியாயஞ்சொல்லுதலையும், எவ்வளவு வெறுப்பையும், எவ்வளவு பயத்தையும், எவ்வளவு ஆவலையும், எவ்வளவு பக்திவைராக்கியத்தையும், எவ்வளவு கண்டிப்பையும் உண்டாக்கிற்று. இந்தக் காரியத்திலே நீங்கள் எல்லாவிதத்திலும் உங்களைச் சுத்தவான்களென்று விளங்கப்பண்ணினீ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ாருங்கள், நீங்கள் தேவனுக்கேற்ற துக்கமடைந்ததுண்டே; அது உங்களிடத்தில் எவ்வளவு ஜாக்கிரதையையும், குற்றந்தீர எவ்வளவு நியாயஞ்சொல்லுதலையும், எவ்வளவு வெறுப்பையும், எவ்வளவு பயத்தையும், எவ்வளவு ஆவலையும், எவ்வளவு பக்திவைராக்கியத்தையும், எவ்வளவு கண்டிப்பையும் உண்டாக்கிற்று. இந்தக் காரியத்திலே நீங்கள் எல்லாவிதத்திலும் உங்களைச் சுத்தவான்களென்று விளங்கப்பண்ணினீ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தலால் நான் உங்களுக்கு அப்படி எழுதியிருந்தும், அநியாயஞ்செய்தவனிமித்தமுமல்ல, அநியாயஞ்செய்யப்படவனிமித்தமுமல்ல, தேவனுக்குமுன்பாக உங்களைக்குறித்து எங்களுக்கு உண்டாயிருக்கிற ஜாக்கிரதை உங்களுக்கு வெளிப்படும்பொருட்டே அப்படி எழுதின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தலால் நான் உங்களுக்கு அப்படி எழுதியிருந்தும், அநியாயஞ்செய்தவனிமித்தமுமல்ல, அநியாயஞ்செய்யப்படவனிமித்தமுமல்ல, தேவனுக்குமுன்பாக உங்களைக்குறித்து எங்களுக்கு உண்டாயிருக்கிற ஜாக்கிரதை உங்களுக்கு வெளிப்படும்பொருட்டே அப்படி எழுதின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தினிமித்தம் நீங்கள் ஆறுதலடைந்ததினாலே நாங்களும் ஆறுதலடைந்தோம்; விசேஷமாகத் தீத்துவினுடைய ஆவி உங்கள் அனைவராலும் ஆறுதலடைந்ததினாலே, அவனுக்கு உண்டான சந்தோஷத்தினால் அதிக சந்தோஷப்பட்டோ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தினிமித்தம் நீங்கள் ஆறுதலடைந்ததினாலே நாங்களும் ஆறுதலடைந்தோம்; விசேஷமாகத் தீத்துவினுடைய ஆவி உங்கள் அனைவராலும் ஆறுதலடைந்ததினாலே, அவனுக்கு உண்டான சந்தோஷத்தினால் அதிக சந்தோஷப்பட்டோ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ப்படியிருக்க, உங்களுக்குப் புகழ்ச்சியாய் நான் அவனுடனே சொன்ன யாதொன்றைக்குறித்தும் வெட்கப்படமாட்டேன்; நாங்கள் சகலத்தையும் உங்களுக்குச் சத்தியமாய்ச் சொன்னதுபோல, தீத்துவுடனே நாங்கள் உங்களுக்குப் புகழ்ச்சியாய்ச் சொன்னதும் சத்தியமாக விளங்கிற்றே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ப்படிப்பட்ட வாக்குத்தத்தங்கள் நமக்கு உண்டாக்குகிறபடியினால், பிரியமானவர்களே, மாம்சத்திலும் ஆவியிலும் உண்டான எல்லா அசுசியும் நீங்க, நம்மைச் சுத்திகரித்துக்கொண்டு, பரிசுத்தமாகுதலை தேவபயத்தோடே பூரணப்படுத்தக்கடவோ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ப்படியிருக்க, உங்களுக்குப் புகழ்ச்சியாய் நான் அவனுடனே சொன்ன யாதொன்றைக்குறித்தும் வெட்கப்படமாட்டேன்; நாங்கள் சகலத்தையும் உங்களுக்குச் சத்தியமாய்ச் சொன்னதுபோல, தீத்துவுடனே நாங்கள் உங்களுக்குப் புகழ்ச்சியாய்ச் சொன்னதும் சத்தியமாக விளங்கிற்றே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ேலும் நீங்களெல்லாரும் கட்டளைக்கு அமைந்து, பயத்தோடும் நடுக்கத்தோடும் தன்னை ஏற்றுக்கொண்டதை அவன் நினைக்கையில், அவனுடைய உள்ளம் உங்களைப்பற்றி அதிக அன்பாயிருக்கிற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ேலும் நீங்களெல்லாரும் கட்டளைக்கு அமைந்து, பயத்தோடும் நடுக்கத்தோடும் தன்னை ஏற்றுக்கொண்டதை அவன் நினைக்கையில், அவனுடைய உள்ளம் உங்களைப்பற்றி அதிக அன்பாயிருக்கிற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கையால் எல்லாவிதத்திலும் உங்களைக்குறித்து எனக்குத் திடநம்பிக்கை உண்டாயிருக்கிறதென்று சந்தோஷப்படுகிற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ங்களுக்கு இடங்கொடுங்கள்; நாங்கள் ஒருவனுக்கும் அநியாயஞ்செய்யவில்லை, ஒருவனையும் கெடுக்கவில்லை, ஒருவனையும் வஞ்சிக்கவில்லை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ங்களைக் குற்றவாளிகளாக்கும்பொருட்டாக இப்படி நான் சொல்லுகிறதில்லை; முன்னே நான் சொல்லியபடி, உங்களுடனேகூடச் சாகவும் கூடப் பிழைக்கவுந்தக்கதாக எங்களிருதயங்களில் நீங்கள் இருக்கிறீர்களே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ங்களைக் குற்றவாளிகளாக்கும்பொருட்டாக இப்படி நான் சொல்லுகிறதில்லை; முன்னே நான் சொல்லியபடி, உங்களுடனேகூடச் சாகவும் கூடப் பிழைக்கவுந்தக்கதாக எங்களிருதயங்களில் நீங்கள் இருக்கிறீர்களே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ிகுந்த தைரியத்தோடே உங்களுடன் பேசுகிறேன்; உங்களைக்குறித்து மிகவும் மேன்மைபாராட்டுகிறேன், ஆறுதலால் நிறைந்திருக்கிறேன், எங்களுக்கு உண்டான சகல உபத்திரவத்திலேயும் பரிபூரண சந்தோஷமாயிருக்கிற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ிகுந்த தைரியத்தோடே உங்களுடன் பேசுகிறேன்; உங்களைக்குறித்து மிகவும் மேன்மைபாராட்டுகிறேன், ஆறுதலால் நிறைந்திருக்கிறேன், எங்களுக்கு உண்டான சகல உபத்திரவத்திலேயும் பரிபூரண சந்தோஷமாயிருக்கிற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ப்படியென்றால், நாங்கள் மக்கெதோனியா நாட்டிலே வந்தபோது, எங்கள் சரீரத்திற்கு இளைப்பாறுதல் ஒன்றுமில்லாமல், எப்பக்கத்திலேயும் உபத்திரவப்பட்டோம்; புறம்பே போராட்டங்களும், உள்ளே பயங்களும் இருந்தன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4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out were fightings, within were fe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Nevertheless God, that comforts those that are cast down, comforted us by the coming of Titu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not by his coming only, but by the consolation wherewith he was comforted in you, when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ld us your earn desire, your mourning, your fervent mind toward me; so that I rejoiced the m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For though I made you sorry with a letter, I do not repent, though I did repent: for I percei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the same epistle has made you sorry, though it were but for a sea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Now I rejoice, not that all of you were made sorry, but that all of you sorrowed to repentanc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all of you were made sorry after a godly manner, that all of you might receive damage by us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h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For godly sorrow works repentance to salvation not to be repented of: but the sorrow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Having therefore these promises, dearly beloved, let us cleanse ourselves from all filthines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ld works dea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For behold this very same thing, that all of you sorrowed after a godly sort, what carefulnes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 wrought in you, yea, what clearing of yourselves, yea, what indignation, yea, what fear, yea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at vehement desire, yea, what zeal, yea, what revenge! In all things all of you have approv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selves to be clear in this mat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Wherefore, though I wrote unto you, I did it not for his cause that had done the wrong, nor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cause that suffered wrong, but that our care for you in the sight of God might appear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refore we were comforted in your comfort: yea, and exceedingly more rejoice did we fo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oy of Titus, because his spirit was refreshed by you a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For if I have boasted any thing to him of you, I am not ashamed; but as we spoke all things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flesh and spirit, perfecting holiness in the fear of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in truth, even so our boasting, which I made before Titus, is found a tr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his inward affection is more abundant toward you, whilst he remembers the obedience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, how with fear and trembling all of you received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I rejoice therefore that I have confidence in you in all th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Receive us; we have wronged no man, we have corrupted no man, we have defrauded no 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 speak not this to condemn you: for I have said before, that all of you are in our hearts to di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live with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Great is my boldness of speech toward you, great is my glorying of you: I am filled with comfor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am exceeding joyful in all our tribul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For, when we were come into Macedonia, our flesh had no rest, but we were troubled on every sid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2026-06-03T12:36:47Z</dcterms:created>
  <dcterms:modified xsi:type="dcterms:W3CDTF">2026-06-03T12:36:47Z</dcterms:modified>
  <dc:title>2 கொரிந்தியர் : 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