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்றால், நாங்கள் மக்கெதோனியா நாட்டிலே வந்தபோது, எங்கள் சரீரத்திற்கு இளைப்பாறுதல் ஒன்றுமில்லாமல், எப்பக்கத்திலேயும் உபத்திரவப்பட்டோம்; புறம்பே போராட்டங்களும், உள்ளே பயங்களும் இருந்தன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்றால், நாங்கள் மக்கெதோனியா நாட்டிலே வந்தபோது, எங்கள் சரீரத்திற்கு இளைப்பாறுதல் ஒன்றுமில்லாமல், எப்பக்கத்திலேயும் உபத்திரவப்பட்டோம்; புறம்பே போராட்டங்களும், உள்ளே பயங்களும் இரு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சிறுமைப்பட்டவர்களுக்கு ஆறுதல் செய்கிற தேவன் தீத்து வந்ததினாலே எங்களுக்கு ஆறுதல்செய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தினாலேமாத்திரமல்ல, உங்கள் வாஞ்சையையும், உங்கள் துக்கிப்பையும், என்னைப்பற்றி உங்களுக்கு உண்டான பக்திவைராக்கியத்தையும் அவன் கண்டு, உங்களால் அடைந்த ஆறுதலைத் தெரியப்படுத்தினதினாலும், நானும் ஆறுதலடைந்து அதிகமாய்ச் சந்தோஷப்ப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தினாலேமாத்திரமல்ல, உங்கள் வாஞ்சையையும், உங்கள் துக்கிப்பையும், என்னைப்பற்றி உங்களுக்கு உண்டான பக்திவைராக்கியத்தையும் அவன் கண்டு, உங்களால் அடைந்த ஆறுதலைத் தெரியப்படுத்தினதினாலும், நானும் ஆறுதலடைந்து அதிகமாய்ச் சந்தோஷப்ப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தினாலேமாத்திரமல்ல, உங்கள் வாஞ்சையையும், உங்கள் துக்கிப்பையும், என்னைப்பற்றி உங்களுக்கு உண்டான பக்திவைராக்கியத்தையும் அவன் கண்டு, உங்களால் அடைந்த ஆறுதலைத் தெரியப்படுத்தினதினாலும், நானும் ஆறுதலடைந்து அதிகமாய்ச் சந்தோஷப்பட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ான் நிருபத்தினாலே உங்களைத் துக்கப்படுத்தியிருந்தும், அந்த நிருபம் கொஞ்சப்பொழுதாகிலும் உங்களைத் துக்கப்படுத்தினதென்று கண்டு நான் மனஸ்தாபப்பட்டிருந்தும், இப்பொழுது மனஸ்தாபப்படுகிற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ான் நிருபத்தினாலே உங்களைத் துக்கப்படுத்தியிருந்தும், அந்த நிருபம் கொஞ்சப்பொழுதாகிலும் உங்களைத் துக்கப்படுத்தினதென்று கண்டு நான் மனஸ்தாபப்பட்டிருந்தும், இப்பொழுது மனஸ்தாபப்படுகிற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ான் நிருபத்தினாலே உங்களைத் துக்கப்படுத்தியிருந்தும், அந்த நிருபம் கொஞ்சப்பொழுதாகிலும் உங்களைத் துக்கப்படுத்தினதென்று கண்டு நான் மனஸ்தாபப்பட்டிருந்தும், இப்பொழுது மனஸ்தாபப்படுகிற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சந்தோஷப்படுகிறேன்; நீங்கள் துக்கப்பட்டதற்காக அல்ல, மனந்திரும்புகிறதற்கேதுவாகத் துக்கப்பட்டதற்காகவே சந்தோஷப்படுகிறேன்; நீங்கள் ஒன்றிலும் எங்களால் நஷ்டப்படாதபடிக்கு, தேவனுக்கேற்ற துக்கம் அடைந்தீ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ப்பட்ட வாக்குத்தத்தங்கள் நமக்கு உண்டாக்குகிறபடியினால், பிரியமானவர்களே, மாம்சத்திலும் ஆவியிலும் உண்டான எல்லா அசுசியும் நீங்க, நம்மைச் சுத்திகரித்துக்கொண்டு, பரிசுத்தமாகுதலை தேவபயத்தோடே பூரணப்படுத்தக்கடவ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சந்தோஷப்படுகிறேன்; நீங்கள் துக்கப்பட்டதற்காக அல்ல, மனந்திரும்புகிறதற்கேதுவாகத் துக்கப்பட்டதற்காகவே சந்தோஷப்படுகிறேன்; நீங்கள் ஒன்றிலும் எங்களால் நஷ்டப்படாதபடிக்கு, தேவனுக்கேற்ற துக்கம் அடைந்தீர்கள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ேற்ற துக்கம் பின்பு மனஸ்தாபப்படுகிறதற்கு இடமில்லாமல் இரட்சிப்புக்கேதுவான மனந்திரும்புதலை உண்டாக்குகிறது; லெளகிக துக்கமோ மரணத்தை உண்டாக்கு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ேற்ற துக்கம் பின்பு மனஸ்தாபப்படுகிறதற்கு இடமில்லாமல் இரட்சிப்புக்கேதுவான மனந்திரும்புதலை உண்டாக்குகிறது; லெளகிக துக்கமோ மரணத்தை உண்டாக்கு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ுங்கள், நீங்கள் தேவனுக்கேற்ற துக்கமடைந்ததுண்டே; அது உங்களிடத்தில் எவ்வளவு ஜாக்கிரதையையும், குற்றந்தீர எவ்வளவு நியாயஞ்சொல்லுதலையும், எவ்வளவு வெறுப்பையும், எவ்வளவு பயத்தையும், எவ்வளவு ஆவலையும், எவ்வளவு பக்திவைராக்கியத்தையும், எவ்வளவு கண்டிப்பையும் உண்டாக்கிற்று. இந்தக் காரியத்திலே நீங்கள் எல்லாவிதத்திலும் உங்களைச் சுத்தவான்களென்று விளங்கப்பண்ணின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ுங்கள், நீங்கள் தேவனுக்கேற்ற துக்கமடைந்ததுண்டே; அது உங்களிடத்தில் எவ்வளவு ஜாக்கிரதையையும், குற்றந்தீர எவ்வளவு நியாயஞ்சொல்லுதலையும், எவ்வளவு வெறுப்பையும், எவ்வளவு பயத்தையும், எவ்வளவு ஆவலையும், எவ்வளவு பக்திவைராக்கியத்தையும், எவ்வளவு கண்டிப்பையும் உண்டாக்கிற்று. இந்தக் காரியத்திலே நீங்கள் எல்லாவிதத்திலும் உங்களைச் சுத்தவான்களென்று விளங்கப்பண்ணின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ுங்கள், நீங்கள் தேவனுக்கேற்ற துக்கமடைந்ததுண்டே; அது உங்களிடத்தில் எவ்வளவு ஜாக்கிரதையையும், குற்றந்தீர எவ்வளவு நியாயஞ்சொல்லுதலையும், எவ்வளவு வெறுப்பையும், எவ்வளவு பயத்தையும், எவ்வளவு ஆவலையும், எவ்வளவு பக்திவைராக்கியத்தையும், எவ்வளவு கண்டிப்பையும் உண்டாக்கிற்று. இந்தக் காரியத்திலே நீங்கள் எல்லாவிதத்திலும் உங்களைச் சுத்தவான்களென்று விளங்கப்பண்ணின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நான் உங்களுக்கு அப்படி எழுதியிருந்தும், அநியாயஞ்செய்தவனிமித்தமுமல்ல, அநியாயஞ்செய்யப்படவனிமித்தமுமல்ல, தேவனுக்குமுன்பாக உங்களைக்குறித்து எங்களுக்கு உண்டாயிருக்கிற ஜாக்கிரதை உங்களுக்கு வெளிப்படும்பொருட்டே அப்படி எழுத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நான் உங்களுக்கு அப்படி எழுதியிருந்தும், அநியாயஞ்செய்தவனிமித்தமுமல்ல, அநியாயஞ்செய்யப்படவனிமித்தமுமல்ல, தேவனுக்குமுன்பாக உங்களைக்குறித்து எங்களுக்கு உண்டாயிருக்கிற ஜாக்கிரதை உங்களுக்கு வெளிப்படும்பொருட்டே அப்படி எழு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நீங்கள் ஆறுதலடைந்ததினாலே நாங்களும் ஆறுதலடைந்தோம்; விசேஷமாகத் தீத்துவினுடைய ஆவி உங்கள் அனைவராலும் ஆறுதலடைந்ததினாலே, அவனுக்கு உண்டான சந்தோஷத்தினால் அதிக சந்தோஷப்பட்ட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நீங்கள் ஆறுதலடைந்ததினாலே நாங்களும் ஆறுதலடைந்தோம்; விசேஷமாகத் தீத்துவினுடைய ஆவி உங்கள் அனைவராலும் ஆறுதலடைந்ததினாலே, அவனுக்கு உண்டான சந்தோஷத்தினால் அதிக சந்தோஷப்பட்ட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ப்பட்ட வாக்குத்தத்தங்கள் நமக்கு உண்டாக்குகிறபடியினால், பிரியமானவர்களே, மாம்சத்திலும் ஆவியிலும் உண்டான எல்லா அசுசியும் நீங்க, நம்மைச் சுத்திகரித்துக்கொண்டு, பரிசுத்தமாகுதலை தேவபயத்தோடே பூரணப்படுத்தக்கடவ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நீங்கள் ஆறுதலடைந்ததினாலே நாங்களும் ஆறுதலடைந்தோம்; விசேஷமாகத் தீத்துவினுடைய ஆவி உங்கள் அனைவராலும் ஆறுதலடைந்ததினாலே, அவனுக்கு உண்டான சந்தோஷத்தினால் அதிக சந்தோஷப்பட்ட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ிருக்க, உங்களுக்குப் புகழ்ச்சியாய் நான் அவனுடனே சொன்ன யாதொன்றைக்குறித்தும் வெட்கப்படமாட்டேன்; நாங்கள் சகலத்தையும் உங்களுக்குச் சத்தியமாய்ச் சொன்னதுபோல, தீத்துவுடனே நாங்கள் உங்களுக்குப் புகழ்ச்சியாய்ச் சொன்னதும் சத்தியமாக விளங்கிற்ற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ிருக்க, உங்களுக்குப் புகழ்ச்சியாய் நான் அவனுடனே சொன்ன யாதொன்றைக்குறித்தும் வெட்கப்படமாட்டேன்; நாங்கள் சகலத்தையும் உங்களுக்குச் சத்தியமாய்ச் சொன்னதுபோல, தீத்துவுடனே நாங்கள் உங்களுக்குப் புகழ்ச்சியாய்ச் சொன்னதும் சத்தியமாக விளங்கிற்ற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ங்களெல்லாரும் கட்டளைக்கு அமைந்து, பயத்தோடும் நடுக்கத்தோடும் தன்னை ஏற்றுக்கொண்டதை அவன் நினைக்கையில், அவனுடைய உள்ளம் உங்களைப்பற்றி அதிக அன்பாய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ங்களெல்லாரும் கட்டளைக்கு அமைந்து, பயத்தோடும் நடுக்கத்தோடும் தன்னை ஏற்றுக்கொண்டதை அவன் நினைக்கையில், அவனுடைய உள்ளம் உங்களைப்பற்றி அதிக அன்பாய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எல்லாவிதத்திலும் உங்களைக்குறித்து எனக்குத் திடநம்பிக்கை உண்டாயிருக்கிறதென்று சந்தோஷப்பட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ுக்கு இடங்கொடுங்கள்; நாங்கள் ஒருவனுக்கும் அநியாயஞ்செய்யவில்லை, ஒருவனையும் கெடுக்கவில்லை, ஒருவனையும் வஞ்சி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ுக்கு இடங்கொடுங்கள்; நாங்கள் ஒருவனுக்கும் அநியாயஞ்செய்யவில்லை, ஒருவனையும் கெடுக்கவில்லை, ஒருவனையும் வஞ்சிக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 குற்றவாளிகளாக்கும்பொருட்டாக இப்படி நான் சொல்லுகிறதில்லை; முன்னே நான் சொல்லியபடி, உங்களுடனேகூடச் சாகவும் கூடப் பிழைக்கவுந்தக்கதாக எங்களிருதயங்களில் நீங்கள் இருக்கிறீர்க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 குற்றவாளிகளாக்கும்பொருட்டாக இப்படி நான் சொல்லுகிறதில்லை; முன்னே நான் சொல்லியபடி, உங்களுடனேகூடச் சாகவும் கூடப் பிழைக்கவுந்தக்கதாக எங்களிருதயங்களில் நீங்கள் இருக்கிறீ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தைரியத்தோடே உங்களுடன் பேசுகிறேன்; உங்களைக்குறித்து மிகவும் மேன்மைபாராட்டுகிறேன், ஆறுதலால் நிறைந்திருக்கிறேன், எங்களுக்கு உண்டான சகல உபத்திரவத்திலேயும் பரிபூரண சந்தோஷமாய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தைரியத்தோடே உங்களுடன் பேசுகிறேன்; உங்களைக்குறித்து மிகவும் மேன்மைபாராட்டுகிறேன், ஆறுதலால் நிறைந்திருக்கிறேன், எங்களுக்கு உண்டான சகல உபத்திரவத்திலேயும் பரிபூரண சந்தோஷமாயிருக்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ങ്ങൾ മക്കെദോന്യയിൽ എത്തിയ ശേഷവും ഞങ്ങളുടെ ജഡത്തിന്നു ഒട്ടും സുഖമല്ല എല്ലാവിധത്തിലും കഷ്ടമത്ര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തു; പുറത്തു യുദ്ധം, അകത്തു ഭ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ങ്കിലും എളിയവരെ ആശ്വസിപ്പിക്കുന്ന ദൈവം തീതൊസിന്റെ വരവിനാൽ ഞങ്ങളെ ആശ്വസ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ന്റെ വരവിനാൽ മാത്രമല്ല, അവന്നു നിങ്ങളെക്കൊണ്ടു ലഭിച്ച ആശ്വാസത്താലുംകൂടെ; നിങ്ങളുടെ വാഞ്ഛ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വിലാപവും എനിക്കായുള്ള നിങ്ങളുടെ എരിവും ഞങ്ങളോടു അറിയിച്ചതിനാൽ തന്നേ. അതുകൊണ്ട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കമായി സന്തോ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ലേഖനത്താൽ നിങ്ങളെ ദുഃഖിപ്പിച്ചു എന്നു വരികിലും ഞാൻ അനുതപിക്കുന്നില്ല; ആ ലേഖനം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യനേരത്തേക്കെങ്കിലും ദുഃഖിപ്പിച്ചു എന്നു കാണുന്നതുകൊണ്ടു മുമ്പെ അനുതപിച്ചു എങ്കിലും ഇപ്പോൾ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ോഷ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ൾ ദുഃഖിച്ചതിനാലല്ല, മാനസാന്തരത്തിന്നായി ദുഃഖിച്ചതിനാൽ അത്രേ. നിങ്ങൾക്കു ഞങ്ങളാൽ ഒന്ന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പ്രിയമുള്ളവരേ, ഈ വാഗ്ദത്തങ്ങൾ നമുക്കു ഉള്ളതുകൊണ്ടു നാം ജഡത്തിലെയും ആത്മാവിലെയും സകല കന്മഷ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തം വരാതവണ്ണം ദൈവഹിതപ്രകാരമല്ലോ നിങ്ങൾ ദുഃഖ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ദൈവഹിതപ്രകാരമുള്ള ദുഃഖം അനുതാപം വരാത്ത മാനസാന്തരത്തെ രക്ഷെക്കായി ഉളവാക്കുന്നു; ലോക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ഃഖമോ മരണത്തെ ഉളവ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ദൈവഹിതപ്രകാരം നിങ്ങൾക്കുണ്ടായ ഈ ദുഃഖം എത്ര ഉത്സാഹം, എത്ര പ്രതിവാദം, എത്ര നീരസം, എത്ര ഭയം, എത്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ഞ്ഛ, എത്ര എരിവു, എത്ര പ്രതികാരം നിങ്ങളിൽ ജനിപ്പിച്ചു; ഈ കാര്യത്തിൽ നിങ്ങൾ നിർമ്മലന്മാർ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ിധത്തിലും കാണ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നിങ്ങൾക്കു എഴുതിയതു അന്യായം ചെയ്തവൻ നിമിത്തം അല്ല, അന്യായം അനുഭവിച്ചവൻ നിമിത്തവുമ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ൾക്കു വേണ്ടിയുള്ള നിങ്ങളുടെ ഉത്സാഹം ദൈവത്തിൻ മുമ്പാകെ നിങ്ങളുടെ ഇടയിൽ വെളിപ്പെടേണ്ടതിന്ന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ുകൊണ്ടു ഞങ്ങൾക്കു ആശ്വാസം വന്നിരിക്കുന്നു; ഞങ്ങളുടെ ആശ്വാസമൊഴികെ തീതൊസിന്റെ മനസ്സ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െല്ലാവരാലും തണുപ്പു വന്നതുകൊണ്ടു അവന്നുണ്ടായ സന്തോഷംനിമിത്തം ഞങ്ങൾ എത്രയും അധി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ക്കി നമ്മെത്തന്നേ വെടിപ്പാക്കി ദൈവഭയത്തിൽ വിശുദ്ധിയെ തികെച്ച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ോ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നോടു നിങ്ങളെക്കുറിച്ചു വല്ലതും പ്രശംസിച്ചിട്ടുണ്ടെങ്കിൽ ഞാൻ ലജ്ജിച്ചു പോയിട്ടില്ല;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 സകലവും സത്യമായി പറഞ്ഞതുപോലെ തീതൊസിനോടു ഞങ്ങൾ പ്രശംസിച്ചതും സത്യമായി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നെ ഭയത്തോടും വിറയലോടും കൈക്കൊണ്ടതിൽ നിങ്ങളെല്ലാവരും കാണിച്ച അനുസരണം അവൻ ഓർക്കുമ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ള്ള അവന്റെ അനുരാഗം അത്യന്തം വർദ്ധ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ങ്ങളെ സംബന്ധിച്ചു എല്ലാ കാര്യത്തിലും ധൈര്യപ്പെടുവാൻ ഇടയുള്ളതിനാൽ ഞാൻ സന്തോഷ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ങ്ങളുടെ ഉള്ളിൽ ഞങ്ങൾക്കു ഇടം തരുവിൻ; ഞങ്ങൾ ആരോടും അന്യായം ചെയ്തിട്ടില്ല, ആ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ടുത്തീട്ടില്ല; ആരോടും ഒന്നും വഞ്ചിച്ചെടുത്തി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കുറ്റം വിധിപ്പാനല്ല ഞാൻ ഇതു പറയുന്നതു; ഒരുമിച്ചു മരിപ്പാനും ഒരുമിച്ചു ജീവിപ്പാനും നിങ്ങൾ ഞ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ൃദയങ്ങളിൽ ഇരിക്കുന്നു എന്നു ഞാൻ മുമ്പുതന്നെ പറഞ്ഞിട്ടു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ിങ്ങളോടു എനിക്കുള്ള പ്രാഗത്ഭ്യം വലിയതു; നിങ്ങളെക്കുറിച്ചുള്ള എന്റെ പ്രശംസ വലിയതു;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്വാസംകൊണ്ടു നിറഞ്ഞിരിക്കുന്നു; ഞങ്ങളുടെ സകല കഷ്ടതയിലും സന്തോഷം എനിക്കു കവി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2026-07-31T15:48:21Z</dcterms:created>
  <dcterms:modified xsi:type="dcterms:W3CDTF">2026-07-31T15:48:21Z</dcterms:modified>
  <dc:title>2 கொரிந்தியர்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