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ின் கடைமுனைமட்டும் யுத்தங்களை ஓயப்பண்ணுகிறார்; வில்லை ஒடித்து ஈட்டியை முறிக்கிறார்; இரதங்களை நெருப்பினால் சுட்டெரி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ின் கடைமுனைமட்டும் யுத்தங்களை ஓயப்பண்ணுகிறார்; வில்லை ஒடித்து ஈட்டியை முறிக்கிறார்; இரதங்களை நெருப்பினால் சுட்டெரி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மர்ந்திருந்து, நானே தேவனென்று அறிந்துகொள்ளுங்கள்; ஜாதிகளுக்குள்ளே உயர்ந்திருப்பேன், பூமியிலே உயர்ந்திரு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மர்ந்திருந்து, நானே தேவனென்று அறிந்துகொள்ளுங்கள்; ஜாதிகளுக்குள்ளே உயர்ந்திருப்பேன், பூமியிலே உயர்ந்திரு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னைகளின் கர்த்தர் நம்மோடிருக்கிறார், யாக்கோபின் தேவன் நமக்கு உயர்ந்த அடைக்கலமானவர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மக்கு அடைக்கலமும் பெலனும், ஆபத்துக்காலத்தில் அநுகூலமுமான துணையுமானவ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பூமி நிலைமாறினாலும், மலைகள் நடுச்சமுத்திரத்தில் சாய்ந்துபோனால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ஜலங்கள் கொந்தளித்துப் பொங்கி, அதின் பெருக்கினால் பர்வதங்கள் அதிர்ந்தாலும், நாம் பயப்படோம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நதியுண்டு, அதின் நீர்க்கால்கள் தேவனுடைய நகரத்தையும், உன்னதமானவர் வாசம்பண்ணும் பரிசுத்த ஸ்தலத்தையும் சந்தோஷிப்பிக்க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அதின் நடுவில் இருக்கிறார், அது அசையாது; அதிகாலையிலே தேவன் அதற்குச் சகாயம்பண்ண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் கொந்தளித்தது, ராஜ்யங்கள் தத்தளித்தது; அவர் தமது சத்தத்தை முழங்கப்பண்ணினார், பூமி உருகிப்போ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நம்மோடிருக்கிறார், யாக்கோபின் தேவன் நமக்கு உயர்ந்த அடைக்கலமானவர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மியிலே பாழ்க்கடிப்புகளை நடப்பிக்கிற கர்த்தருடைய செய்கைகளை வந்து பார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ಯುದ್ಧಗಳನ್ನು ಭೂಮಿಯ ಅಂತ್ಯದ ವರೆಗೆ ನಿಲ್ಲಿಸಿ ಬಿಲ್ಲನ್ನು ಮುರಿದು ಭಲ್ಲೆಯನ್ನು ಕಡಿದು ತುಂಡುಮಾಡಿ ರಥ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ಂಕಿಯಿಂದ ಸು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ಶಾಂತ ವಾಗಿರ್ರಿ, ನಾನೇ ದೇವರಾಗಿದ್ದೇನೆಂದು ತಿಳುಕೊಳ್ಳಿರಿ; ಜನಾಂಗಗಳಲ್ಲಿ ಉನ್ನತನಾಗಿರುವೆನು; ಭೂಮಿಯಲ್ಲಿ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ಿಸಲ್ಪ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ೈನ್ಯಗಳ ಕರ್ತನು ನಮ್ಮ ಸಂಗಡ ಇದ್ದಾನೆ; ಯಾಕೋಬನ ದೇವರು ನಮಗೆ ಆಶ್ರಯವಾಗಿದ್ದಾನೆ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ಮ್ಮ ಆಶ್ರಯವೂ ಬಲವೂ ಆಗಿರುವ ದೇವರು ಇಕ್ಕಟ್ಟಿನಲ್ಲಿ ನಮಗೆ ವಿಶೇಷ ಸಹಾಯಕ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ದದರಿಂದ ಭೂಮಿಯು ತೆಗೆದು ಹಾಕಲ್ಪಟ್ಟರೂ ಬೆಟ್ಟಗಳು ಸಮುದ್ರದ ಮಧ್ಯಕ್ಕೆ ಒಯ್ಯ ಲ್ಪಟ್ಟ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ದರ ನೀರುಗಳು ಘೋಷಿಸಿ ಕದಲಿದರೂ ಅದರ ಉಬ್ಬರದಿಂದ ಬೆಟ್ಟಗಳು ಅಲ್ಲಾಡಿದರೂ ನಾವು ಭಯಪಡೆವು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ಒಂದು ನದಿ ಅದೆ; ಅದರ ಕಾಲುವೆಗಳು ದೇವರ ಪಟ್ಟಣವನ್ನೂ ಮಹೋನ್ನತನ ಗುಡಾರಗಳ ಪರಿಶುದ್ಧ ಸ್ಥಳವನ್ನೂ ಸಂತೋಷಪಡಿಸ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ೇವರು ಅದರ ಮಧ್ಯದಲ್ಲಿ ಇದ್ದಾನೆ; ಅದು ಕದಲದು; ದೇವರು ಹೊತ್ತಾರೆಯಲ್ಲಿ ಅದಕ್ಕೆ ಸಹಾಯ 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ನ್ಯ ಜನಾಂಗವು ಘೋಷಿಸಿತು, ರಾಜ್ಯಗಳು ಕದಲಿದವು; ಆತನು ತನ್ನ ಧ್ವನಿಯನ್ನೆತ್ತಿ ಕೂಗಿದಾಗ ಭೂಮಿಯು ಕರಗ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ಸೈನ್ಯಗಳ ಕರ್ತನು ನಮ್ಮ ಸಂಗಡ ಇದ್ದಾನೆ; ಯಾಕೋಬನ ದೇವರು ನಮಗೆ ಆಶ್ರಯವಾಗಿದ್ದಾನೆ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ಬನ್ನಿರಿ, ಕರ್ತನ ಕಾರ್ಯಗಳನ್ನು ದೃಷ್ಟಿಸಿರಿ. ಆತನು ಭೂಮಿಯಲ್ಲಿ ಎಂಥಾ ನಾಶನಗಳನ್ನು ನಡಿಸಿದ್ದಾ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2026-06-03T08:54:59Z</dcterms:created>
  <dcterms:modified xsi:type="dcterms:W3CDTF">2026-06-03T08:54:59Z</dcterms:modified>
  <dc:title>சங்கீதம் : 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