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நான்: ஆ, எனக்குப் புறாவைப்போல் சிறகுகள் இருந்தால், நான் பறந்துபோய் இளைப்பாறுவ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தூரத்தில் அலைந்து திரிந்து வனாந்தரத்தில் தங்கியிருப்பேன். (சேலா.)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ெருங்காற்றுக்கும் புசலுக்கும் தப்பத் தீவிரித்துக்கொள்ளுவேன் என்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ண்டவரே, அவர்களை அழித்து, அவர்கள் பாஷையைப் பிரிந்துபோகப்பண்ணும்; கொடுமையையும் சண்டையையும் நகரத்திலே கண்டேன்;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ைகள் இரவும் பகலும் அதின் மதில்கள்மேல் சுற்றித்திரிகிறது; அக்கிரமமும் வாதையும் அதின் நடுவில் இருக்கிறது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ேடுபாடுகள் அதின் நடுவிலிருக்கிறது; கொடுமையும் கபடும் அதின் வீதியை விட்டு விலகிப்போகிறத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னை நிந்தித்தவன் சத்துரு அல்ல, அப்படியிருந்தால் சகிப்பேன்; எனக்கு விரோதமாய்ப் பெருமைபாராட்டினவன் என் பகைஞன் அல்ல, அப்படியிருந்தால் அவனுக்கு மறைந்திருப்ப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னை நிந்தித்தவன் சத்துரு அல்ல, அப்படியிருந்தால் சகிப்பேன்; எனக்கு விரோதமாய்ப் பெருமைபாராட்டினவன் என் பகைஞன் அல்ல, அப்படியிருந்தால் அவனுக்கு மறைந்திருப்ப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க்குச் சமமான மனுஷனும், என் வழிகாட்டியும், என் தோழனுமாகிய நீயே அவ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ம் ஒருமித்து, இன்பமான ஆலோசனைபண்ணி, கூட்டத்தோடே தேவாலயத்துக்குப் போன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ே, என் ஜெபத்தைக் கேட்டருளும்; என் விண்ணப்பத்திற்கு மறைந்திராதேய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ம் ஒருமித்து, இன்பமான ஆலோசனைபண்ணி, கூட்டத்தோடே தேவாலயத்துக்குப் போன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ரணம் அவர்களைத் தொடர்ந்து பிடிப்பதாக; அவர்கள் உயிரோடே பாதாளத்தில் இறங்குவார்களாக; அவர்கள் வாசஸ்தலங்களிலும் அவர்கள் உள்ளத்திலும் பொல்லாங்கு இரு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ரணம் அவர்களைத் தொடர்ந்து பிடிப்பதாக; அவர்கள் உயிரோடே பாதாளத்தில் இறங்குவார்களாக; அவர்கள் வாசஸ்தலங்களிலும் அவர்கள் உள்ளத்திலும் பொல்லாங்கு இருக்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ோ தேவனை நோக்கிக் கூப்பிடுவேன்; கர்த்தர் என்னை இரட்சிப்ப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திசந்தி மத்தியான வேளைகளிலும் நான் தியானம்பண்ணி முறையிடுவேன்; அவர் என் சத்தத்தைக் கேட்ப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திசந்தி மத்தியான வேளைகளிலும் நான் தியானம்பண்ணி முறையிடுவேன்; அவர் என் சத்தத்தைக் கேட்ப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ிரளான கூட்டமாய்க் கூடி என்னோடு எதிர்த்தார்கள்; அவரே எனக்கு நேரிட்ட போரை நீக்கி, என் ஆத்துமாவைச் சமாதானத்துடன் மீட்டுவிட்ட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திமுதலாய் வீற்றிருக்கிற தேவன் கேட்டு, அவர்களுக்குப் பதிலளிப்பார்; அவர்களுக்கு மாறுதல்கள் நேரிடாததினால், அவர்கள் தேவனுக்குப் பயப்படாமற்போகிறார்கள். (சேலா.)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தன்னோடே சமாதானமாயிருந்தவர்களுக்கு விரோதமாய் தன் கையை நீட்டி, தன் உடன்படிக்கையை மீறி நட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தன்னோடே சமாதானமாயிருந்தவர்களுக்கு விரோதமாய் தன் கையை நீட்டி, தன் உடன்படிக்கையை மீறி நட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க்குச் செவிகொடுத்து, உத்தரவு அருளிச்செய்யும் சத்துருவினுடைய கூக்குரலினிமித்தமும், துன்மார்க்கர் செய்யும் இடுக்கத்தினிமித்தமும் என் தியானத்தில் முறையிடு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வாயின் சொற்கள் வெண்ணெயைப்போல மெதுவானவைகள், அவன் இருதயமோ யுத்தம்; அவன் வார்த்தைகள் எண்ணெயிலும் மிருதுவானவைகள், ஆனாலும் அவைகள் உருவின பட்டய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மேல் உன் பாரத்தைவைத்துவிடு, அவர் உன்னை ஆதரிப்பார்; நீதிமானை ஒருபோதும் தள்ளாடவொட்ட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மேல் உன் பாரத்தைவைத்துவிடு, அவர் உன்னை ஆதரிப்பார்; நீதிமானை ஒருபோதும் தள்ளாடவொட்ட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ேவனே, நீர் அவர்களை அழிவின் குழியில் இறங்கப்பண்ணுவீர்; இரத்தப்பிரியரும் சூதுள்ள மனுஷரும் தங்கள் ஆயுளின் நாட்களில் பாதிவரையிலாகிலும் பிழைத்திருக்கமாட்டார்கள்; நானோ உம்மை நம்பியிருக்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ேவனே, நீர் அவர்களை அழிவின் குழியில் இறங்கப்பண்ணுவீர்; இரத்தப்பிரியரும் சூதுள்ள மனுஷரும் தங்கள் ஆயுளின் நாட்களில் பாதிவரையிலாகிலும் பிழைத்திருக்கமாட்டார்கள்; நானோ உம்மை நம்பியிருக்கிற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ேவனே, நீர் அவர்களை அழிவின் குழியில் இறங்கப்பண்ணுவீர்; இரத்தப்பிரியரும் சூதுள்ள மனுஷரும் தங்கள் ஆயுளின் நாட்களில் பாதிவரையிலாகிலும் பிழைத்திருக்கமாட்டார்கள்; நானோ உம்மை நம்பியிருக்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க்குச் செவிகொடுத்து, உத்தரவு அருளிச்செய்யும் சத்துருவினுடைய கூக்குரலினிமித்தமும், துன்மார்க்கர் செய்யும் இடுக்கத்தினிமித்தமும் என் தியானத்தில் முறையிடு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என்மேல் பழிசாட்டி, குரோதங்கொண்டு, என்னைப் பகைக்கி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என்மேல் பழிசாட்டி, குரோதங்கொண்டு, என்னைப் பகைக்கி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இருதயம் எனக்குள் வியாகுலப்படுகிறது; மரணத்திகில் என்மேல் விழ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யமும் நடுக்கமும் என்னைப் பிடித்தது; அருக்களிப்பு என்னை மூட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நான்: ஆ, எனக்குப் புறாவைப்போல் சிறகுகள் இருந்தால், நான் பறந்துபோய் இளைப்பாறு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0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মি মরুভূমির অনেক দূরের কোন জায়গায় চলে য়েত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মি ছুট দিতাম| আমি পালিয়ে য়েতাম| এই সমস্যার ঝড় থেকে আমি পালিয়ে য়েত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প্রভু আমার, ওদের মিথ্যা বলা আপনি বন্ধ করুন| আমি এই শহরে হিংসাত্মক ব্যাপার এবং লড়াই দেখ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এই শহরের প্রতিটি জায়গায় দিনরাত্রি জুড়ে অপরাধ ও ধ্বংসাত্মক কাজ লেগেই র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রাস্তাগুলোতে অপরাধ বেড়ে গেছে| লোকজন সর্বত্র মিথ্যা কথা বলছে এবং ঠকাচ্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টা যদি আমার শত্রুরা আমাকে অপমান করতো, আমি সহ্য করতে পারতাম| এটা যদি আমার শত্রুরা আমায় আক্রম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ো আমি লুকোতে পারত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কিন্তু হে আমার সখা, বন্ধু, আপনি বয়ং আমায় আক্রমণ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যখন আমরা একসঙ্গে ভীড়ের মধ্যে দিয়ে ঈশ্বরের মন্দিরে হেঁটে য়েতাম, তখন নিজেদের গোপন কথা একে অপ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ঈশ্বর আমার প্রার্থনা শুনুন| করুণার জন্য আমার য়ে প্রার্থনা তাকে উপেক্ষা করব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বিনিময় করে কত নিকটভাবে কথা বল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য়েন অত্যন্ত বিস্ময়করভাবে মৃত্যু এসে আমার শত্রুদের গ্রাস করে! পৃথিবী ফাঁক হয়ে যাক্ এবং ও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ীবন্ত গিলে ফেলুক! কেন? কারণ ওরা সবাই মিলে ভয়ঙ্কর সব কু-পরিকল্পন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সাহায্যের জন্য আমি ঈশ্বরকে ডাকবো, প্রভু অবশ্যই আমাকে উদ্ধার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ন্ধ্যায, সকালে, দুপুরে আমি ঈশ্বরের সঙ্গে কথা বলি| আমি তাঁকে বলব, কোন্ বিষয় আমাকে ক্লেশগ্র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এবং তিনি আমার কথা শোন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আমি অনেক যুদ্ধ করেছি| সর্বদাই ঈশ্বর আমায় উদ্ধার করেছেন এবং নিরাপদে ফিরিয়ে এন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ঈশ্বর, আমার কথা শোনেন| সেই অনন্ত রাজা অবশ্যই আমায় সাহায্য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কিন্তু আমার শত্রুরা ঈশ্বরকে ভয় করে না বা তাঁকে শ্রদ্ধাও করে না| তারা তাদের হৃদয় এবং জীব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দলা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ঈশ্বর, দয়া করে আমার প্রার্থনা শুনুন এবং উত্তর দিন| আমাকে কোন্ জিনিস মানসিকভাবে যন্ত্রণা দেয়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ওরা প্রতিশ্রুতি ভঙ্গ করে এবং নিজের বন্ধুদের আক্রমণ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আমার শত্রুরা খুব মসৃণভাবে কথা বলে, শান্তির কথা বললেও ওরা যুদ্ধের পরিকল্পনা করে| ওদের কথা মাখ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 মসৃণ, কিন্তু ঐসব কথা ছুরির মতই কাট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োমার য়োদ্ধাদের প্রভুর কাছে সমর্পণ কর তিনি তোমাদের যত্ন নেবেন| ঈশ্বর ভালো লোকদের পরাজিত হ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ন না| [24 ] তোমার চুক্তির অঙ্গ অনুসারে, ঐসব খুনী ও মিথ্যাবাদীদের অর্ধেক জীবন শেষ হওয়ার আগেই হ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 আপনি ওদের কবরে পাঠান এবং আমার চুক্তির একটি অংশ হিসেবে আমি আপনাতে আস্থা রাখব|f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র কাছে বলতে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মি য়ে সব জিনিষে ভয় পাই আমার শত্রু সেইগুলো বলছে| ঐ দুষ্ট লোকটি আমাকে বলছে| আমার শত্রুরা য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রোধে উন্মত্ত তারা আমায় আক্রমণ করছে| ওরা আমার মাথার ওপর হুড়মুড় করে সংকটসমূহ এনে ফেল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ার হৃদয়ের ভিতরে ঘাত-প্রতিঘাত হয়ে যাচ্ছে| মৃত্যু ভয়ে আমি ভীত হয়ে রয়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আতঙ্কে আমি কাঁপছি| আমি সন্ত্রস্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হা, আমার যদি ঘুঘু পাখীর মত ডানা থাকত! তাহলে আমি উড়ে গিয়ে একটা বিশ্রামের জায়গা খুঁজে ব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2026-07-31T16:36:08Z</dcterms:created>
  <dcterms:modified xsi:type="dcterms:W3CDTF">2026-07-31T16:36:08Z</dcterms:modified>
  <dc:title>சங்கீதம் : 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