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ப்லியரின் நாடும், சூரியோதயமாய்ப் புறத்தில் எர்மோன் மலையடிவாரத்தில் இருக்கிற பாகால்காத் முதற்கொண்டு ஆமாத்துக்குள் பிரவேசிக்குமட்டுமுள்ள லீபனோன் முழுவத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லீபனோன் துவக்கி மிஸ்ரபோத்மாயீம் மட்டும் மலைகளில் குடியிருக்கிற யாவருடைய நாடும், சீதோனியருடைய எல்லா நாடும்தானே. நான் அவர்களை இஸ்ரவேல் புத்திரருக்கு முன்பாகத் துரத்துவேன்; நான் உனக்குக் கட்டளையிட்டபடியே, நீ இஸ்ரவேலுக்குச் சுதந்தரமாகச் சீட்டுகளைமாத்திரம் போட்டுத் தேசத்தைப் பங்கிட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லீபனோன் துவக்கி மிஸ்ரபோத்மாயீம் மட்டும் மலைகளில் குடியிருக்கிற யாவருடைய நாடும், சீதோனியருடைய எல்லா நாடும்தானே. நான் அவர்களை இஸ்ரவேல் புத்திரருக்கு முன்பாகத் துரத்துவேன்; நான் உனக்குக் கட்டளையிட்டபடியே, நீ இஸ்ரவேலுக்குச் சுதந்தரமாகச் சீட்டுகளைமாத்திரம் போட்டுத் தேசத்தைப் பங்கிட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லீபனோன் துவக்கி மிஸ்ரபோத்மாயீம் மட்டும் மலைகளில் குடியிருக்கிற யாவருடைய நாடும், சீதோனியருடைய எல்லா நாடும்தானே. நான் அவர்களை இஸ்ரவேல் புத்திரருக்கு முன்பாகத் துரத்துவேன்; நான் உனக்குக் கட்டளையிட்டபடியே, நீ இஸ்ரவேலுக்குச் சுதந்தரமாகச் சீட்டுகளைமாத்திரம் போட்டுத் தேசத்தைப் பங்கிட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ந்தத் தேசத்தை ஒன்பது கோத்திரங்களுக்கும், மனாசேயின் பாதிக்கோத்திரத்துக்கும் சுதந்தரமாகப் பங்கிடு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ாசேயின் பாதிக்கோத்திரத்தாரும் ரூபனியரும் காத்தியரும் தங்கள் சுதந்தரத்தை அடைந்து தீர்ந்தது; அதைக் கர்த்தரின் தாசனாகிய மோசே யோர்தானுக்கு அப்புறத்தில் கிழக்கே அவர்களுக்குக் கொடு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ாசேயின் பாதிக்கோத்திரத்தாரும் ரூபனியரும் காத்தியரும் தங்கள் சுதந்தரத்தை அடைந்து தீர்ந்தது; அதைக் கர்த்தரின் தாசனாகிய மோசே யோர்தானுக்கு அப்புறத்தில் கிழக்கே அவர்களுக்குக் கொடு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ர்னோன் ஆற்றங்கரையிலிருக்கிற ஆரோவேரும், நதியின் மத்தியிலிருக்கிற பட்டணமும் துவக்கித் தீபோன்மட்டுமிருக்கிற மெதபாவின் சமனான பூமியாவ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ர்னோன் ஆற்றங்கரையிலிருக்கிற ஆரோவேரும், நதியின் மத்தியிலிருக்கிற பட்டணமும் துவக்கித் தீபோன்மட்டுமிருக்கிற மெதபாவின் சமனான பூமியாவ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ஸ்போனிலிருந்து அம்மோன் புத்திரரின் எல்லைமட்டும் ஆண்ட எமோரியரின் ராஜாவாகிய சீகோனுக்குரிய சகல பட்டணங்கள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ுவா வயதுசென்று முதிர்ந்தவனானபோது, கர்த்தர் அவனை நோக்கி: நீ வயதுசென்றவனும் முதிர்ந்தவனுமானாய்; சுதந்தரித்துக்கொள்ளவேண்டிய தேசம் இன்னும் மகா விஸ்தாரமாய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ீலேயாத்தையும், கெசூரியர் மாகாத்தியருடைய எல்லையிலுள்ள நாட்டையும், எர்மோன் மலை முழுவத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ீலேயாத்தையும், கெசூரியர் மாகாத்தியருடைய எல்லையிலுள்ள நாட்டையும், எர்மோன் மலை முழுவத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ஸ்தரோத்திலும் எத்ரேயிலும் ஆண்டு, மோசே முறிய அடித்துத் துரத்தின இராட்சதரில் மீதியாயிருந்த பாசானின் ராஜாவாகிய ஓகுக்குச் சல்காமட்டுமிருந்த பாசான் முழுவதையும் அவர்களுக்குக் கொடு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ஸ்தரோத்திலும் எத்ரேயிலும் ஆண்டு, மோசே முறிய அடித்துத் துரத்தின இராட்சதரில் மீதியாயிருந்த பாசானின் ராஜாவாகிய ஓகுக்குச் சல்காமட்டுமிருந்த பாசான் முழுவதையும் அவர்களுக்குக் கொடு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ோ கெசூரியரையும் மாகாத்தியரையும் துரத்திவிடவில்லை, கெசூரியரும் மாகாத்தியரும் இந்நாள்வரைக்கும் இஸ்ரவேலின் நடுவே குடியிருக்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புத்திரரோ கெசூரியரையும் மாகாத்தியரையும் துரத்திவிடவில்லை, கெசூரியரும் மாகாத்தியரும் இந்நாள்வரைக்கும் இஸ்ரவேலின் நடுவே குடியிருக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ேவியரின் கோத்திரத்துக்குமாத்திரம் அவன் சுதந்தரம் கொடுக்கவில்லை; இஸ்ரவேலின் தேவனாகிய கர்த்தர் அவர்களுக்குச் சொன்னபடியே, அவருடைய தகனபலிகளே அவர்களுடைய சுதந்தர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ேவியரின் கோத்திரத்துக்குமாத்திரம் அவன் சுதந்தரம் கொடுக்கவில்லை; இஸ்ரவேலின் தேவனாகிய கர்த்தர் அவர்களுக்குச் சொன்னபடியே, அவருடைய தகனபலிகளே அவர்களுடைய சுதந்தர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சே ரூபன் புத்திரரின் கோத்திரத்துக்கு அவர்களுடைய வம்சங்களுக்குத் தக்கதாகச் சுதந்தரம் கொடு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ர்னோன் ஆற்றங்கரையிலிருக்கிற ஆரோவேரும், ஆற்றின் மத்தியிலிருக்கிற பட்டணம் தொடங்கி மெதெபாவரைக்கும்முள்ள சமபூமி முழுவத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ுவா வயதுசென்று முதிர்ந்தவனானபோது, கர்த்தர் அவனை நோக்கி: நீ வயதுசென்றவனும் முதிர்ந்தவனுமானாய்; சுதந்தரித்துக்கொள்ளவேண்டிய தேசம் இன்னும் மகா விஸ்தாரமாய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ர்னோன் ஆற்றங்கரையிலிருக்கிற ஆரோவேரும், ஆற்றின் மத்தியிலிருக்கிற பட்டணம் தொடங்கி மெதெபாவரைக்கும்முள்ள சமபூமி முழுவத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மபூமியிலிருக்கிற எஸ்போனும், அதின் எல்லாப்பட்டணங்களுமாகிய தீபோன், பாமோத்பாகால், பெத்பாகால்மெயோன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சா, கெதெமோத், மேபாகாத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ீரியாத்தாயீம், சிப்மா, பள்ளத்தாக்கின் மலையிலுள்ள செரெத்சகார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ெத்பெயோர், அஸ்தோத்பிஸ்கா, பெத்யெசிமோத் முதலான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மபூமியிலுள்ள எல்லாப் பட்டணங்களும், எஸ்போனில் ஆண்டிருந்த சீகோன் என்னும் எமோரியருடைய ராஜாவின் ராஜ்யம் முழுவதும் அவர்கள் எல்லைக்குள்ளாயிற்று, அந்தச் சீகோனையும், தேசத்திலே குடியிருந்து சீகோனின் அதிபதியாயிருந்த ஏவி, ரெக்கேம், சூர், ஊர், ரேபா என்னும் மீதியானின் பிரபுக்களையும் மோசே வெட்டிப்போ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மபூமியிலுள்ள எல்லாப் பட்டணங்களும், எஸ்போனில் ஆண்டிருந்த சீகோன் என்னும் எமோரியருடைய ராஜாவின் ராஜ்யம் முழுவதும் அவர்கள் எல்லைக்குள்ளாயிற்று, அந்தச் சீகோனையும், தேசத்திலே குடியிருந்து சீகோனின் அதிபதியாயிருந்த ஏவி, ரெக்கேம், சூர், ஊர், ரேபா என்னும் மீதியானின் பிரபுக்களையும் மோசே வெட்டிப்போ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மபூமியிலுள்ள எல்லாப் பட்டணங்களும், எஸ்போனில் ஆண்டிருந்த சீகோன் என்னும் எமோரியருடைய ராஜாவின் ராஜ்யம் முழுவதும் அவர்கள் எல்லைக்குள்ளாயிற்று, அந்தச் சீகோனையும், தேசத்திலே குடியிருந்து சீகோனின் அதிபதியாயிருந்த ஏவி, ரெக்கேம், சூர், ஊர், ரேபா என்னும் மீதியானின் பிரபுக்களையும் மோசே வெட்டிப்போ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் வெட்டின மற்றவர்களோடுங் கூட, பேயோரின் குமாரனாகிய பாலாம் என்னும் குறிசொல்லுகிறவனையும் பட்டயத்தினால் வெட்டிப்போட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புத்திரர் வெட்டின மற்றவர்களோடுங் கூட, பேயோரின் குமாரனாகிய பாலாம் என்னும் குறிசொல்லுகிறவனையும் பட்டயத்தினால் வெட்டிப்போ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ீதியாயிருக்கிற தேசம் எவையெனில், எகிப்துக்கு எதிரான சீகோர் ஆறுதுவக்கிக் கானானியரைச் சேர்ந்ததாக எண்ணப்படும் வடக்கேயிருக்கிற எக்ரோனின் எல்லைமட்டுமுள்ள பெலிஸ்தரின் எல்லா எல்லைகளும், கெசூரிம் முழுவத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யோர்தானும் அதற்கடுத்ததும் ரூபன் புத்திரரின் எல்லையாயிற்று, இந்தப்பட்டணங்களும் இவைகளின் கிராமங்களும் ரூபன் புத்திரருக்கு, அவர்கள் வம்சங்களின்படி வந்த சுதந்தர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யோர்தானும் அதற்கடுத்ததும் ரூபன் புத்திரரின் எல்லையாயிற்று, இந்தப்பட்டணங்களும் இவைகளின் கிராமங்களும் ரூபன் புத்திரருக்கு, அவர்கள் வம்சங்களின்படி வந்த சுதந்தர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த்புத்திரரின் கோத்திரத்துக்கு மோசே அவர்கள் வம்சங்களுக்குத் தக்கதாகக் கொடுத்தது என்னவெனில்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ாசேரும், கீலேயாத்தின் சகல பட்டணங்களும், ரபாவுக்கு எதிரே இருக்கிற ஆரோவேர்மட்டுமுள்ள அம்மோன் புத்திரரின் பாதித் தேசம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ாசேரும், கீலேயாத்தின் சகல பட்டணங்களும், ரபாவுக்கு எதிரே இருக்கிற ஆரோவேர்மட்டுமுள்ள அம்மோன் புத்திரரின் பாதித் தேசம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ஸ்போன் துவக்கி ராமாத் மிஸ்பேமட்டும் பெத்தொனீம் வரைக்கும் இருக்கிறதும், மகனாயீம் துவக்கித் தெபீரின் எல்லைமட்டும் இருக்கிறத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ஸ்போனின் ராஜாவாகிய சீகோனுடைய ராஜ்யத்தின் மற்றப்பங்காகிய பள்ளத்தாக்கிலிருக்கிற பெத்தாராமும், பெத்நிம்ராவும், சுக்கோத்தும் சாப்போனும், யோர்தான்மட்டும் இருக்கிறதும், கிழக்கே யோர்தானின் கரையோரமாய்க் கின்னரேத் கடலின் கடையாந்தரமட்டும் இருக்கிறதும், அவர்கள் எல்லைகுள்ளா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ஸ்போனின் ராஜாவாகிய சீகோனுடைய ராஜ்யத்தின் மற்றப்பங்காகிய பள்ளத்தாக்கிலிருக்கிற பெத்தாராமும், பெத்நிம்ராவும், சுக்கோத்தும் சாப்போனும், யோர்தான்மட்டும் இருக்கிறதும், கிழக்கே யோர்தானின் கரையோரமாய்க் கின்னரேத் கடலின் கடையாந்தரமட்டும் இருக்கிறதும், அவர்கள் எல்லைகுள்ளா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ப்பட்டணங்களும் இவைகளின் கிராமங்களும் காத் புத்திரருக்கு, அவர்களுடைய வம்சங்களின்படி வந்த சுதந்தர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னாசே புத்திரரின் பாதிக்கோத்திரத்துக்கும் மோசே அவர்கள் வம்சத்துக்குத் தக்கதாகக் கொடு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ாசா, அஸ்தோத், அஸ்கலோன், காத், எக்ரோன் என்கிற பட்டணங்களிலிருக்கிற பெலிஸ்தருடைய ஐந்து அதிபதிகளின் நாடும், ஆவியரின் நாட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னாசே புத்திரரின் பாதிக்கோத்திரத்துக்கும் மோசே அவர்கள் வம்சத்துக்குத் தக்கதாகக் கொடு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கனாயீம் துவக்கி, பாசானின் ராஜாவாகிய ஓகின் முழு ராஜ்யமாயிருக்கிற பாசான் முழுவதும், பாசானிலுள்ள யாவீரின் சகல ஊர்களுமான அறுபது பட்டணங்கள் அவர்கள் எல்லைக்குள்ளாயிற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கனாயீம் துவக்கி, பாசானின் ராஜாவாகிய ஓகின் முழு ராஜ்யமாயிருக்கிற பாசான் முழுவதும், பாசானிலுள்ள யாவீரின் சகல ஊர்களுமான அறுபது பட்டணங்கள் அவர்கள் எல்லைக்குள்ளா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திக் கீலேயாத்தையும், பாசானிலே அஸ்தரோத், எத்ரேயி என்னும் ஒரு ராஜ்யத்தின் பட்டணங்களையும், மனாசேயின் குமாரனாகிய மாகீரின் புத்திரர் பாதிபேருக்கு அவர்களின் வம்சங்களின்படியே கொடுத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திக் கீலேயாத்தையும், பாசானிலே அஸ்தரோத், எத்ரேயி என்னும் ஒரு ராஜ்யத்தின் பட்டணங்களையும், மனாசேயின் குமாரனாகிய மாகீரின் புத்திரர் பாதிபேருக்கு அவர்களின் வம்சங்களின்படியே கொடுத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ோசே கிழக்கே எரிகோவின் அருகே யோர்தானுக்கு அக்கரையிலிருக்கிற மோவாபின் சமனான வெளிகளில் சுதந்தரமாகக் கொடுத்தவைகள் இவைகளே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லேவிகோத்திரத்திற்கு மோசே சுதந்தரம் கொடுக்கவில்லை, இஸ்ரவேலின் தேவனாகிய கர்த்தர் அவர்களுக்குச் சொல்லியிருக்கிறபடி, அவரே அவர்களுடைய சுதந்தர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லேவிகோத்திரத்திற்கு மோசே சுதந்தரம் கொடுக்கவில்லை, இஸ்ரவேலின் தேவனாகிய கர்த்தர் அவர்களுக்குச் சொல்லியிருக்கிறபடி, அவரே அவர்களுடைய சுதந்தர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ாசா, அஸ்தோத், அஸ்கலோன், காத், எக்ரோன் என்கிற பட்டணங்களிலிருக்கிற பெலிஸ்தருடைய ஐந்து அதிபதிகளின் நாடும், ஆவியரின் நாட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ாசா, அஸ்தோத், அஸ்கலோன், காத், எக்ரோன் என்கிற பட்டணங்களிலிருக்கிற பெலிஸ்தருடைய ஐந்து அதிபதிகளின் நாடும், ஆவியரின் நாட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ெற்கே துவக்கி ஆப்பெக்மட்டும் எமோரியர் எல்லைவரைக்கும் இருக்கிற கானானியரின் சகல தேசமும், சீதோனியருக்கடுத்த மெயாரா நாட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ப்லியரின் நாடும், சூரியோதயமாய்ப் புறத்தில் எர்மோன் மலையடிவாரத்தில் இருக்கிற பாகால்காத் முதற்கொண்டு ஆமாத்துக்குள் பிரவேசிக்குமட்டுமுள்ள லீபனோன் முழுவத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ा लबानो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लबानोन से ले कर मिस्रपोतमैम तक सीदोनियों के पहाड़ी देश के निवासी। इन को मैं इस्राएलि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से निकाल दूंगा; इतना हो कि तू मेरी आज्ञा के अनुसार चिट्ठी डाल डालकर उनका देश इस्राएल को बा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तू अब इस देश को नवों गोत्रों और मनश्शे के आधे गोत्र को उनका भाग होने के लिये बांट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के साथ रूबेनियों और गादियों को तो वह भाग मिल चुका था, जिसे मूसा ने उन्हें यरदन के पूर्व की ओ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 था, क्योंकि यहोवा के दास मूसा ने उन्हीं को दिय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अर्थात अर्नोन नाम नाले के किनारे के अरोएक से ले कर, और उसी नाले के बीच के नगर को छोड़कर दीबोन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दवा के पास का सारा चौरस देश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अम्मोनियों के सिवाने तक हेशबोत में विराजने वाले एमोरियों के राजा सीहोन के सारे नग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ोशू बूढ़ा और बहुत उम्र का हो गया; और यहोवा ने उस से कहा, तू बूढ़ा और बहुत उम्र का हो गया है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गिलाद देश, और गशूरियों और माकावासियों का सिवाना, और सारा हेर्मोन पर्वत, और सल्का तक कु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शा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आशतारोत और एद्रेई में विराजने वाले उस ओग का सारा राज्य जो रपाइयों में से अकेला बच गया 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इन्ही को मूसा ने मारकर उनकी प्रजा को उस देश से निकाल दि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इस्राएलियों ने गशूरियों और माकियों को उनके देश से न निकाला; इसलिये गशूरी और मा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्राएलियों के मध्य में आज तक र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लेवी के गोत्रियों को उसने कोई भाग न दिया; क्योंकि इस्राएल के परमेश्वर यहोवा के वचन 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ी के हव्य उनके लिये भाग ठहर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मूसा ने रूबेन के गोत्र को उनके कुलों के अनुसार द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अर्थात अर्नोन नाम नाले के किनारे के अरोएर से ले कर और उसी नाले के बीच के नगर को छोड़कर मेदब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देश रह गए हैं, जो इस्राएल के अधिकार में अभी तक नहीं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का सारा चौरस देश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फिर चौरस देश में का हेशबोन और उसके सब गांव; फिर दीबोन, बामोतबाल, बेतबाल्मो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हसा, कदेमोत, मेपा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िर्यातैम, सिबमा, और तराई में के पहाड़ पर बसा हुआ सेरेथश्शह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बेंतपोर, पिसगा की सलामी और बेत्यशीमो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निदान चौरस देश में बसे हुए हेशबोन में विराजने वाले एमोरियों के उस राजा सीहोन के राज्य के कुल नग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न्हें मूसा ने मार लिया था। मूसा ने एवी, रेकेम, सूर, हूर, और रेबा नाम मिद्दान के प्रधानों को भी म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ा था जो सीहोन के ठहराए हुए हाकिम और उसी देश के निवास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इस्राएलियों ने उनके और मारे हुओं के साथ बोर के पुत्र भावी कहने वाले बिलाम को भी तलवार से म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े देश रह गए हैं, अर्थात पलिश्तियों का सारा प्रान्त, और सारे गशू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रूबेनियों का सिवाना यरदन का तीर ठहरा। रूबेनियों का भाग उनके कुलों के अनुसार नगरों और गांव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ेत यही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फिर मूसा ने गाद के गोत्रियों को भी कुलों के अनुसार उनका निज भाग करके बांट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यह ठहरा, अर्थात याजेर आदि गिलाद के सारे नगर, और रब्बा के साम्हने के अरोएर तक अम्मोनियों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धा दे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हेशबोन से रामतमिस्पे और बतोनीम तक, और महनैम से दबीर के सिवाने त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तराई में बेथारम, बेनिम्रा, सुक्कोत, और सापोन, और हेश्बोन के राजा सीहोन के राज्य के बच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ग, और किन्नेरेत नाम ताल के सिरे तक, यरदन के पूर्व की ओर का वह देश जिसका सिवाना यरद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गादियों का भाग उनके कुलों के अनुसार नगरों और गांवों समेत यही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फिर मूसा ने मनश्शे के आधे गोत्रियों को भी उनका निज भाग कर दिया; वह मनश्शेइयों के आधे गोत्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(मिस्र के आगे शीहोर से ले कर उत्तर की ओर एक्रोन के सिवाने तक जो कनानियों का भाग गिना जाता है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ज भाग उनके कुलों के अनुसार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वह यह है, अर्थात महनैम से ले कर बाशान के राजा ओग के राज्य का सब देश, और बाशान में बसी हुई याई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ाठों बस्तिया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गिलाद का आधा भाग, और अश्तारोत, और एद्रेई, जो बाशान में ओग के राज्य के नगर थे, ये मनश्श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माकीर के वंश का, अर्थात माकीर के आधे वंश का निज भाग कुलों के अनुसार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ो भाग मूसा ने मोआब के अराबा में यरीहो के पास के यरदन के पूर्व की ओर बांट दिए वे ये ह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परन्तु लेवी के गोत्र को मूसा ने कोई भाग न दिया; इस्राएल का परमेश्वर यहोवा ही अपने वचन 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का भाग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लिश्तियों के पांचों सरदार, अर्थात अज्जा, अशदोद, अशकलोन, गत, और एक्रोन के लोग), और दक्खिनी ओर अव्व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अपेक और एमोरियों के सिवाने तक कनानियो का सारा देश और सीदोनियों का मारा नाम देश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गवालियों का देश, और सूर्योदय की ओर हेर्मोन पर्वत के नीचे के बालगाद से ले कर हमात की घाटी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2026-08-02T16:02:46Z</dcterms:created>
  <dcterms:modified xsi:type="dcterms:W3CDTF">2026-08-02T16:02:46Z</dcterms:modified>
  <dc:title>யோசுவா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