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59.xml" ContentType="application/vnd.openxmlformats-officedocument.presentationml.notesSlide+xml"/>
  <Override PartName="/ppt/slides/slide60.xml" ContentType="application/vnd.openxmlformats-officedocument.presentationml.slide+xml"/>
  <Override PartName="/ppt/notesSlides/notesSlide60.xml" ContentType="application/vnd.openxmlformats-officedocument.presentationml.notesSlide+xml"/>
  <Override PartName="/ppt/slides/slide61.xml" ContentType="application/vnd.openxmlformats-officedocument.presentationml.slide+xml"/>
  <Override PartName="/ppt/notesSlides/notesSlide61.xml" ContentType="application/vnd.openxmlformats-officedocument.presentationml.notesSlide+xml"/>
  <Override PartName="/ppt/slides/slide62.xml" ContentType="application/vnd.openxmlformats-officedocument.presentationml.slide+xml"/>
  <Override PartName="/ppt/notesSlides/notesSlide62.xml" ContentType="application/vnd.openxmlformats-officedocument.presentationml.notesSlide+xml"/>
  <Override PartName="/ppt/slides/slide63.xml" ContentType="application/vnd.openxmlformats-officedocument.presentationml.slide+xml"/>
  <Override PartName="/ppt/notesSlides/notesSlide63.xml" ContentType="application/vnd.openxmlformats-officedocument.presentationml.notesSlide+xml"/>
  <Override PartName="/ppt/slides/slide64.xml" ContentType="application/vnd.openxmlformats-officedocument.presentationml.slide+xml"/>
  <Override PartName="/ppt/notesSlides/notesSlide64.xml" ContentType="application/vnd.openxmlformats-officedocument.presentationml.notesSlide+xml"/>
  <Override PartName="/ppt/slides/slide65.xml" ContentType="application/vnd.openxmlformats-officedocument.presentationml.slide+xml"/>
  <Override PartName="/ppt/notesSlides/notesSlide6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19" r:id="rId66"/>
    <p:sldId id="320" r:id="rId6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slide" Target="slides/slide62.xml"/>
  <Relationship Id="rId65" Type="http://schemas.openxmlformats.org/officeDocument/2006/relationships/slide" Target="slides/slide63.xml"/>
  <Relationship Id="rId66" Type="http://schemas.openxmlformats.org/officeDocument/2006/relationships/slide" Target="slides/slide64.xml"/>
  <Relationship Id="rId67" Type="http://schemas.openxmlformats.org/officeDocument/2006/relationships/slide" Target="slides/slide65.xml"/>
  <Relationship Id="rId68" Type="http://schemas.openxmlformats.org/officeDocument/2006/relationships/presProps" Target="presProps.xml"/>
  <Relationship Id="rId69" Type="http://schemas.openxmlformats.org/officeDocument/2006/relationships/viewProps" Target="viewProps.xml"/>
  <Relationship Id="rId70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கிப்லியரின் நாடும், சூரியோதயமாய்ப் புறத்தில் எர்மோன் மலையடிவாரத்தில் இருக்கிற பாகால்காத் முதற்கொண்டு ஆமாத்துக்குள் பிரவேசிக்குமட்டுமுள்ள லீபனோன் முழுவதும்,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கிப்லியரின் நாடும், சூரியோதயமாய்ப் புறத்தில் எர்மோன் மலையடிவாரத்தில் இருக்கிற பாகால்காத் முதற்கொண்டு ஆமாத்துக்குள் பிரவேசிக்குமட்டுமுள்ள லீபனோன் முழுவதும்,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லீபனோன் துவக்கி மிஸ்ரபோத்மாயீம் மட்டும் மலைகளில் குடியிருக்கிற யாவருடைய நாடும், சீதோனியருடைய எல்லா நாடும்தானே. நான் அவர்களை இஸ்ரவேல் புத்திரருக்கு முன்பாகத் துரத்துவேன்; நான் உனக்குக் கட்டளையிட்டபடியே, நீ இஸ்ரவேலுக்குச் சுதந்தரமாகச் சீட்டுகளைமாத்திரம் போட்டுத் தேசத்தைப் பங்கிடவேண்டும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லீபனோன் துவக்கி மிஸ்ரபோத்மாயீம் மட்டும் மலைகளில் குடியிருக்கிற யாவருடைய நாடும், சீதோனியருடைய எல்லா நாடும்தானே. நான் அவர்களை இஸ்ரவேல் புத்திரருக்கு முன்பாகத் துரத்துவேன்; நான் உனக்குக் கட்டளையிட்டபடியே, நீ இஸ்ரவேலுக்குச் சுதந்தரமாகச் சீட்டுகளைமாத்திரம் போட்டுத் தேசத்தைப் பங்கிடவேண்டும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லீபனோன் துவக்கி மிஸ்ரபோத்மாயீம் மட்டும் மலைகளில் குடியிருக்கிற யாவருடைய நாடும், சீதோனியருடைய எல்லா நாடும்தானே. நான் அவர்களை இஸ்ரவேல் புத்திரருக்கு முன்பாகத் துரத்துவேன்; நான் உனக்குக் கட்டளையிட்டபடியே, நீ இஸ்ரவேலுக்குச் சுதந்தரமாகச் சீட்டுகளைமாத்திரம் போட்டுத் தேசத்தைப் பங்கிடவேண்டும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ஆதலால் இந்தத் தேசத்தை ஒன்பது கோத்திரங்களுக்கும், மனாசேயின் பாதிக்கோத்திரத்துக்கும் சுதந்தரமாகப் பங்கிடு என்றார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ஆதலால் இந்தத் தேசத்தை ஒன்பது கோத்திரங்களுக்கும், மனாசேயின் பாதிக்கோத்திரத்துக்கும் சுதந்தரமாகப் பங்கிடு என்றார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மனாசேயின் பாதிக்கோத்திரத்தாரும் ரூபனியரும் காத்தியரும் தங்கள் சுதந்தரத்தை அடைந்து தீர்ந்தது; அதைக் கர்த்தரின் தாசனாகிய மோசே யோர்தானுக்கு அப்புறத்தில் கிழக்கே அவர்களுக்குக் கொடுத்தான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மனாசேயின் பாதிக்கோத்திரத்தாரும் ரூபனியரும் காத்தியரும் தங்கள் சுதந்தரத்தை அடைந்து தீர்ந்தது; அதைக் கர்த்தரின் தாசனாகிய மோசே யோர்தானுக்கு அப்புறத்தில் கிழக்கே அவர்களுக்குக் கொடுத்தான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ர்னோன் ஆற்றங்கரையிலிருக்கிற ஆரோவேரும், நதியின் மத்தியிலிருக்கிற பட்டணமும் துவக்கித் தீபோன்மட்டுமிருக்கிற மெதபாவின் சமனான பூமியாவையும்,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யோசுவா வயதுசென்று முதிர்ந்தவனானபோது, கர்த்தர் அவனை நோக்கி: நீ வயதுசென்றவனும் முதிர்ந்தவனுமானாய்; சுதந்தரித்துக்கொள்ளவேண்டிய தேசம் இன்னும் மகா விஸ்தாரமாயிருக்கிறது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ர்னோன் ஆற்றங்கரையிலிருக்கிற ஆரோவேரும், நதியின் மத்தியிலிருக்கிற பட்டணமும் துவக்கித் தீபோன்மட்டுமிருக்கிற மெதபாவின் சமனான பூமியாவையும்,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எஸ்போனிலிருந்து அம்மோன் புத்திரரின் எல்லைமட்டும் ஆண்ட எமோரியரின் ராஜாவாகிய சீகோனுக்குரிய சகல பட்டணங்களையும்,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எஸ்போனிலிருந்து அம்மோன் புத்திரரின் எல்லைமட்டும் ஆண்ட எமோரியரின் ராஜாவாகிய சீகோனுக்குரிய சகல பட்டணங்களையும்,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கீலேயாத்தையும், கெசூரியர் மாகாத்தியருடைய எல்லையிலுள்ள நாட்டையும், எர்மோன் மலை முழுவதையும்,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கீலேயாத்தையும், கெசூரியர் மாகாத்தியருடைய எல்லையிலுள்ள நாட்டையும், எர்மோன் மலை முழுவதையும்,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ஸ்தரோத்திலும் எத்ரேயிலும் ஆண்டு, மோசே முறிய அடித்துத் துரத்தின இராட்சதரில் மீதியாயிருந்த பாசானின் ராஜாவாகிய ஓகுக்குச் சல்காமட்டுமிருந்த பாசான் முழுவதையும் அவர்களுக்குக் கொடுத்தான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ஸ்தரோத்திலும் எத்ரேயிலும் ஆண்டு, மோசே முறிய அடித்துத் துரத்தின இராட்சதரில் மீதியாயிருந்த பாசானின் ராஜாவாகிய ஓகுக்குச் சல்காமட்டுமிருந்த பாசான் முழுவதையும் அவர்களுக்குக் கொடுத்தான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இஸ்ரவேல் புத்திரரோ கெசூரியரையும் மாகாத்தியரையும் துரத்திவிடவில்லை, கெசூரியரும் மாகாத்தியரும் இந்நாள்வரைக்கும் இஸ்ரவேலின் நடுவே குடியிருக்கிறார்கள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இஸ்ரவேல் புத்திரரோ கெசூரியரையும் மாகாத்தியரையும் துரத்திவிடவில்லை, கெசூரியரும் மாகாத்தியரும் இந்நாள்வரைக்கும் இஸ்ரவேலின் நடுவே குடியிருக்கிறார்கள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லேவியரின் கோத்திரத்துக்குமாத்திரம் அவன் சுதந்தரம் கொடுக்கவில்லை; இஸ்ரவேலின் தேவனாகிய கர்த்தர் அவர்களுக்குச் சொன்னபடியே, அவருடைய தகனபலிகளே அவர்களுடைய சுதந்தரம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யோசுவா வயதுசென்று முதிர்ந்தவனானபோது, கர்த்தர் அவனை நோக்கி: நீ வயதுசென்றவனும் முதிர்ந்தவனுமானாய்; சுதந்தரித்துக்கொள்ளவேண்டிய தேசம் இன்னும் மகா விஸ்தாரமாயிருக்கிறது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லேவியரின் கோத்திரத்துக்குமாத்திரம் அவன் சுதந்தரம் கொடுக்கவில்லை; இஸ்ரவேலின் தேவனாகிய கர்த்தர் அவர்களுக்குச் சொன்னபடியே, அவருடைய தகனபலிகளே அவர்களுடைய சுதந்தரம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மோசே ரூபன் புத்திரரின் கோத்திரத்துக்கு அவர்களுடைய வம்சங்களுக்குத் தக்கதாகச் சுதந்தரம் கொடுத்தான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ர்னோன் ஆற்றங்கரையிலிருக்கிற ஆரோவேரும், ஆற்றின் மத்தியிலிருக்கிற பட்டணம் தொடங்கி மெதெபாவரைக்கும்முள்ள சமபூமி முழுவதும்,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ர்னோன் ஆற்றங்கரையிலிருக்கிற ஆரோவேரும், ஆற்றின் மத்தியிலிருக்கிற பட்டணம் தொடங்கி மெதெபாவரைக்கும்முள்ள சமபூமி முழுவதும்,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சமபூமியிலிருக்கிற எஸ்போனும், அதின் எல்லாப்பட்டணங்களுமாகிய தீபோன், பாமோத்பாகால், பெத்பாகால்மெயோன்,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யாக்சா, கெதெமோத், மேபாகாத்,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கீரியாத்தாயீம், சிப்மா, பள்ளத்தாக்கின் மலையிலுள்ள செரெத்சகார்,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பெத்பெயோர், அஸ்தோத்பிஸ்கா, பெத்யெசிமோத் முதலான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சமபூமியிலுள்ள எல்லாப் பட்டணங்களும், எஸ்போனில் ஆண்டிருந்த சீகோன் என்னும் எமோரியருடைய ராஜாவின் ராஜ்யம் முழுவதும் அவர்கள் எல்லைக்குள்ளாயிற்று, அந்தச் சீகோனையும், தேசத்திலே குடியிருந்து சீகோனின் அதிபதியாயிருந்த ஏவி, ரெக்கேம், சூர், ஊர், ரேபா என்னும் மீதியானின் பிரபுக்களையும் மோசே வெட்டிப்போட்டான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சமபூமியிலுள்ள எல்லாப் பட்டணங்களும், எஸ்போனில் ஆண்டிருந்த சீகோன் என்னும் எமோரியருடைய ராஜாவின் ராஜ்யம் முழுவதும் அவர்கள் எல்லைக்குள்ளாயிற்று, அந்தச் சீகோனையும், தேசத்திலே குடியிருந்து சீகோனின் அதிபதியாயிருந்த ஏவி, ரெக்கேம், சூர், ஊர், ரேபா என்னும் மீதியானின் பிரபுக்களையும் மோசே வெட்டிப்போட்டான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மீதியாயிருக்கிற தேசம் எவையெனில், எகிப்துக்கு எதிரான சீகோர் ஆறுதுவக்கிக் கானானியரைச் சேர்ந்ததாக எண்ணப்படும் வடக்கேயிருக்கிற எக்ரோனின் எல்லைமட்டுமுள்ள பெலிஸ்தரின் எல்லா எல்லைகளும், கெசூரிம் முழுவதும்,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சமபூமியிலுள்ள எல்லாப் பட்டணங்களும், எஸ்போனில் ஆண்டிருந்த சீகோன் என்னும் எமோரியருடைய ராஜாவின் ராஜ்யம் முழுவதும் அவர்கள் எல்லைக்குள்ளாயிற்று, அந்தச் சீகோனையும், தேசத்திலே குடியிருந்து சீகோனின் அதிபதியாயிருந்த ஏவி, ரெக்கேம், சூர், ஊர், ரேபா என்னும் மீதியானின் பிரபுக்களையும் மோசே வெட்டிப்போட்டான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இஸ்ரவேல் புத்திரர் வெட்டின மற்றவர்களோடுங் கூட, பேயோரின் குமாரனாகிய பாலாம் என்னும் குறிசொல்லுகிறவனையும் பட்டயத்தினால் வெட்டிப்போட்டார்கள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இஸ்ரவேல் புத்திரர் வெட்டின மற்றவர்களோடுங் கூட, பேயோரின் குமாரனாகிய பாலாம் என்னும் குறிசொல்லுகிறவனையும் பட்டயத்தினால் வெட்டிப்போட்டார்கள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ப்படியே யோர்தானும் அதற்கடுத்ததும் ரூபன் புத்திரரின் எல்லையாயிற்று, இந்தப்பட்டணங்களும் இவைகளின் கிராமங்களும் ரூபன் புத்திரருக்கு, அவர்கள் வம்சங்களின்படி வந்த சுதந்தரம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ப்படியே யோர்தானும் அதற்கடுத்ததும் ரூபன் புத்திரரின் எல்லையாயிற்று, இந்தப்பட்டணங்களும் இவைகளின் கிராமங்களும் ரூபன் புத்திரருக்கு, அவர்கள் வம்சங்களின்படி வந்த சுதந்தரம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காத்புத்திரரின் கோத்திரத்துக்கு மோசே அவர்கள் வம்சங்களுக்குத் தக்கதாகக் கொடுத்தது என்னவெனில்: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காத்புத்திரரின் கோத்திரத்துக்கு மோசே அவர்கள் வம்சங்களுக்குத் தக்கதாகக் கொடுத்தது என்னவெனில்: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யாசேரும், கீலேயாத்தின் சகல பட்டணங்களும், ரபாவுக்கு எதிரே இருக்கிற ஆரோவேர்மட்டுமுள்ள அம்மோன் புத்திரரின் பாதித் தேசமும்,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யாசேரும், கீலேயாத்தின் சகல பட்டணங்களும், ரபாவுக்கு எதிரே இருக்கிற ஆரோவேர்மட்டுமுள்ள அம்மோன் புத்திரரின் பாதித் தேசமும்,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எஸ்போன் துவக்கி ராமாத் மிஸ்பேமட்டும் பெத்தொனீம் வரைக்கும் இருக்கிறதும், மகனாயீம் துவக்கித் தெபீரின் எல்லைமட்டும் இருக்கிறதும்,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காசா, அஸ்தோத், அஸ்கலோன், காத், எக்ரோன் என்கிற பட்டணங்களிலிருக்கிற பெலிஸ்தருடைய ஐந்து அதிபதிகளின் நாடும், ஆவியரின் நாடும்,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எஸ்போனின் ராஜாவாகிய சீகோனுடைய ராஜ்யத்தின் மற்றப்பங்காகிய பள்ளத்தாக்கிலிருக்கிற பெத்தாராமும், பெத்நிம்ராவும், சுக்கோத்தும் சாப்போனும், யோர்தான்மட்டும் இருக்கிறதும், கிழக்கே யோர்தானின் கரையோரமாய்க் கின்னரேத் கடலின் கடையாந்தரமட்டும் இருக்கிறதும், அவர்கள் எல்லைகுள்ளாயிற்று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எஸ்போனின் ராஜாவாகிய சீகோனுடைய ராஜ்யத்தின் மற்றப்பங்காகிய பள்ளத்தாக்கிலிருக்கிற பெத்தாராமும், பெத்நிம்ராவும், சுக்கோத்தும் சாப்போனும், யோர்தான்மட்டும் இருக்கிறதும், கிழக்கே யோர்தானின் கரையோரமாய்க் கின்னரேத் கடலின் கடையாந்தரமட்டும் இருக்கிறதும், அவர்கள் எல்லைகுள்ளாயிற்று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எஸ்போனின் ராஜாவாகிய சீகோனுடைய ராஜ்யத்தின் மற்றப்பங்காகிய பள்ளத்தாக்கிலிருக்கிற பெத்தாராமும், பெத்நிம்ராவும், சுக்கோத்தும் சாப்போனும், யோர்தான்மட்டும் இருக்கிறதும், கிழக்கே யோர்தானின் கரையோரமாய்க் கின்னரேத் கடலின் கடையாந்தரமட்டும் இருக்கிறதும், அவர்கள் எல்லைகுள்ளாயிற்று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இந்தப்பட்டணங்களும் இவைகளின் கிராமங்களும் காத் புத்திரருக்கு, அவர்களுடைய வம்சங்களின்படி வந்த சுதந்தரம்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இந்தப்பட்டணங்களும் இவைகளின் கிராமங்களும் காத் புத்திரருக்கு, அவர்களுடைய வம்சங்களின்படி வந்த சுதந்தரம்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மனாசே புத்திரரின் பாதிக்கோத்திரத்துக்கும் மோசே அவர்கள் வம்சத்துக்குத் தக்கதாகக் கொடுத்தான்.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மனாசே புத்திரரின் பாதிக்கோத்திரத்துக்கும் மோசே அவர்கள் வம்சத்துக்குத் தக்கதாகக் கொடுத்தான்.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மகனாயீம் துவக்கி, பாசானின் ராஜாவாகிய ஓகின் முழு ராஜ்யமாயிருக்கிற பாசான் முழுவதும், பாசானிலுள்ள யாவீரின் சகல ஊர்களுமான அறுபது பட்டணங்கள் அவர்கள் எல்லைக்குள்ளாயிற்று.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மகனாயீம் துவக்கி, பாசானின் ராஜாவாகிய ஓகின் முழு ராஜ்யமாயிருக்கிற பாசான் முழுவதும், பாசானிலுள்ள யாவீரின் சகல ஊர்களுமான அறுபது பட்டணங்கள் அவர்கள் எல்லைக்குள்ளாயிற்று.]]></a:t>
            </a: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பாதிக் கீலேயாத்தையும், பாசானிலே அஸ்தரோத், எத்ரேயி என்னும் ஒரு ராஜ்யத்தின் பட்டணங்களையும், மனாசேயின் குமாரனாகிய மாகீரின் புத்திரர் பாதிபேருக்கு அவர்களின் வம்சங்களின்படியே கொடுத்தான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காசா, அஸ்தோத், அஸ்கலோன், காத், எக்ரோன் என்கிற பட்டணங்களிலிருக்கிற பெலிஸ்தருடைய ஐந்து அதிபதிகளின் நாடும், ஆவியரின் நாடும்,]]></a:t>
            </a:r>
          </a:p>
        </p:txBody>
      </p:sp>
    </p:spTree>
  </p:cSld>
</p:notes>
</file>

<file path=ppt/notesSlides/notesSlide6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பாதிக் கீலேயாத்தையும், பாசானிலே அஸ்தரோத், எத்ரேயி என்னும் ஒரு ராஜ்யத்தின் பட்டணங்களையும், மனாசேயின் குமாரனாகிய மாகீரின் புத்திரர் பாதிபேருக்கு அவர்களின் வம்சங்களின்படியே கொடுத்தான்.]]></a:t>
            </a:r>
          </a:p>
        </p:txBody>
      </p:sp>
    </p:spTree>
  </p:cSld>
</p:notes>
</file>

<file path=ppt/notesSlides/notesSlide6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பாதிக் கீலேயாத்தையும், பாசானிலே அஸ்தரோத், எத்ரேயி என்னும் ஒரு ராஜ்யத்தின் பட்டணங்களையும், மனாசேயின் குமாரனாகிய மாகீரின் புத்திரர் பாதிபேருக்கு அவர்களின் வம்சங்களின்படியே கொடுத்தான்.]]></a:t>
            </a:r>
          </a:p>
        </p:txBody>
      </p:sp>
    </p:spTree>
  </p:cSld>
</p:notes>
</file>

<file path=ppt/notesSlides/notesSlide6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மோசே கிழக்கே எரிகோவின் அருகே யோர்தானுக்கு அக்கரையிலிருக்கிற மோவாபின் சமனான வெளிகளில் சுதந்தரமாகக் கொடுத்தவைகள் இவைகளே.]]></a:t>
            </a:r>
          </a:p>
        </p:txBody>
      </p:sp>
    </p:spTree>
  </p:cSld>
</p:notes>
</file>

<file path=ppt/notesSlides/notesSlide6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மோசே கிழக்கே எரிகோவின் அருகே யோர்தானுக்கு அக்கரையிலிருக்கிற மோவாபின் சமனான வெளிகளில் சுதந்தரமாகக் கொடுத்தவைகள் இவைகளே.]]></a:t>
            </a:r>
          </a:p>
        </p:txBody>
      </p:sp>
    </p:spTree>
  </p:cSld>
</p:notes>
</file>

<file path=ppt/notesSlides/notesSlide6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லேவிகோத்திரத்திற்கு மோசே சுதந்தரம் கொடுக்கவில்லை, இஸ்ரவேலின் தேவனாகிய கர்த்தர் அவர்களுக்குச் சொல்லியிருக்கிறபடி, அவரே அவர்களுடைய சுதந்தரம்.]]></a:t>
            </a:r>
          </a:p>
        </p:txBody>
      </p:sp>
    </p:spTree>
  </p:cSld>
</p:notes>
</file>

<file path=ppt/notesSlides/notesSlide6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லேவிகோத்திரத்திற்கு மோசே சுதந்தரம் கொடுக்கவில்லை, இஸ்ரவேலின் தேவனாகிய கர்த்தர் அவர்களுக்குச் சொல்லியிருக்கிறபடி, அவரே அவர்களுடைய சுதந்தரம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காசா, அஸ்தோத், அஸ்கலோன், காத், எக்ரோன் என்கிற பட்டணங்களிலிருக்கிற பெலிஸ்தருடைய ஐந்து அதிபதிகளின் நாடும், ஆவியரின் நாடும்,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தெற்கே துவக்கி ஆப்பெக்மட்டும் எமோரியர் எல்லைவரைக்கும் இருக்கிற கானானியரின் சகல தேசமும், சீதோனியருக்கடுத்த மெயாரா நாடும்,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தெற்கே துவக்கி ஆப்பெக்மட்டும் எமோரியர் எல்லைவரைக்கும் இருக்கிற கானானியரின் சகல தேசமும், சீதோனியருக்கடுத்த மெயாரா நாடும்,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8849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9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0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1.xml"/>
</Relationships>

</file>

<file path=ppt/slides/_rels/slide6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2.xml"/>
</Relationships>

</file>

<file path=ppt/slides/_rels/slide6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3.xml"/>
</Relationships>

</file>

<file path=ppt/slides/_rels/slide6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4.xml"/>
</Relationships>

</file>

<file path=ppt/slides/_rels/slide6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5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3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And the land of the Giblites, and all Lebanon, toward the sunrising, from Baalgad under mou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3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ermon unto the entering into Hama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3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All the inhabitants of the hill country from Lebanon unto Misrephothmaim, and all the Sidonians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3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m will I drive out from before the children of Israel: only divide you it by lot unto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sraelites for an inheritance, as I have commanded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3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Now therefore divide this land for an inheritance unto the nine tribes, and the half tribe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3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anasseh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3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With whom the Reubenites and the Gadites have received their inheritance, which Moses gave them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3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eyond Jordan eastward, even as Moses the servant of the LORD gave them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3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From Aroer, that is upon the bank of the river Arnon, and the city that is in the midst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3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Now Joshua was old and stricken in years; and the LORD said unto him, You are old and stricken i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3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river, and all the plain of Medeba unto Dibon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3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And all the cities of Sihon king of the Amorites, which reigned in Heshbon, unto the border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3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children of Ammon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3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And Gilead, and the border of the Geshurites and Maachathites, and all mount Hermon, and a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3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ashan unto Salcah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3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All the kingdom of Og in Bashan, which reigned in Ashtaroth and in Edrei, who remained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3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remnant of the giants: for these did Moses strike, and cast them ou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3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Nevertheless the children of Israel expelled not the Geshurites, nor the Maachathites: but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3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Geshurites and the Maachathites dwell among the Israelites until this da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3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Only unto the tribes of Levi he gave none inheritance; the sacrifices of the LORD God of Israe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3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ears, and there remains yet very much land to be possess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3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ade by fire are their inheritance, as he said unto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3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And Moses gave unto the tribe of the children of Reuben inheritance according to their famili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3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And their coast was from Aroer, that is on the bank of the river Arnon, and the city that is i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3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midst of the river, and all the plain by Medeba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3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Heshbon, and all her cities that are in the plain; Dibon, and Bamothbaal, and Bethbaalmeon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3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And Jahaza, and Kedemoth, and Mephaath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3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And Kirjathaim, and Sibmah, and Zarethshahar in the mount of the valley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3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And Bethpeor, and Ashdothpisgah, and Bethjeshimoth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3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And all the cities of the plain, and all the kingdom of Sihon king of the Amorites, whic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3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reigned in Heshbon, whom Moses stroke with the princes of Midian, Evi, and Rekem, and Zur, and Hur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This is the land that yet remains: all the borders of the Philistines, and all Geshuri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3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Reba, which were dukes of Sihon, dwelling in the countr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3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Balaam also the son of Beor, the fortune teller, did the children of Israel slay with the swor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3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mong them that were slain by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3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And the border of the children of Reuben was Jordan, and the border thereof. This was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3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nheritance of the children of Reuben after their families, the cities and the villages thereof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3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And Moses gave inheritance unto the tribe of Gad, even unto the children of Gad according 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3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ir famili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3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And their coast was Jazer, and all the cities of Gilead, and half the land of the children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3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mmon, unto Aroer that is before Rabbah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3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And from Heshbon unto Ramathmizpeh, and Betonim; and from Mahanaim unto the border of Debir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3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From Sihor, which is before Egypt, even unto the borders of Ekron northward, which is counted 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3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And in the valley, Betharam, and Bethnimrah, and Succoth, and Zaphon, the rest of the kingdom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3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ihon king of Heshbon, Jordan and his border, even unto the edge of the sea of Chinnereth on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3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ther side Jordan eastwa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3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This is the inheritance of the children of Gad after their families, the cities, and thei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3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villag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3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And Moses gave inheritance unto the half tribe of Manasseh: and this was the possession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3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alf tribe of the children of Manasseh by their famili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3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And their coast was from Mahanaim, all Bashan, all the kingdom of Og king of Bashan, and all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3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owns of Jair, which are in Bashan, threescore cities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3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And half Gilead, and Ashtaroth, and Edrei, cities of the kingdom of Og in Bashan, wer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3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Canaanite: five lords of the Philistines; the Gazathites, and the Ashdothites, the Eshkalonites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3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ertaining unto the children of Machir the son of Manasseh, even to the one half of the children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3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achir by their famili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3]]>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These are the countries which Moses did distribute for inheritance in the plains of Moab, on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3]]>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ther side Jordan, by Jericho, eastwa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3]]>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But unto the tribe of Levi Moses gave not any inheritance: the LORD God of Israel was thei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3]]>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nheritance, as he said unto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3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Gittites, and the Ekronites; also the Avites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3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From the south, all the land of the Canaanites, and Mearah that is beside the Sidonians un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3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phek, to the borders of the Amorites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3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Theme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65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2026-06-03T07:37:04Z</dcterms:created>
  <dcterms:modified xsi:type="dcterms:W3CDTF">2026-06-03T07:37:04Z</dcterms:modified>
  <dc:title>யோசுவா : 13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