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67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… அல்லேலூயா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நேரங்களில் கூப்ப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ன் அபிஷேகம் தந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நிய பாஷையில் நிரப்ப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ஷேக தைலத்தை ஊற்ற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தி சந்தி மதியங்கள் கூப்ப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ந்தி வந்து எனக்கவர் உதவி செய்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பையிலே சாட்சியாய் வாழ்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த்தை உணவாக்கி மகிழ்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ற்சாகமாய் கர்த்தருக்கு கொடு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ு நேரம் கிடைக்கும் போத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டிப்பான நன்மைகளைப் பெற்ற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ின் அதிபதியானவரை –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ிய காலமெல்லாம் வாழ்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வோடு நான் பேச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பேசுவேன் அவர் பேச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வரும் சந்தோஷிப்போ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பத்து நேரத்தில் கூப்ப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கில் வந்தெனக்கு உதவி செய்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க்கட்டு நேரத்தில் கூப்ப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மையாய் வந்தெனக்கு பதில் கொடு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2026-07-30T14:08:12Z</dcterms:created>
  <dcterms:modified xsi:type="dcterms:W3CDTF">2026-07-30T14:08:12Z</dcterms:modified>
  <dc:title>துதிப் பாடல்கள் : 948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