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ீயோனின் சிறையிருப்பைக் கர்த்தர் திருப்பும்போது சொப்பனம் காண்கிறவர்கள்போல் இருந்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ம்முடைய வாய் நகைப்பினாலும், நம்முடைய நாவு ஆனந்த சத்தத்தினாலும் நிறைந்திருந்தது; அப்பொழுது: கர்த்தர் இவர்களுக்குப் பெரிய காரியங்களைச் செய்தார் என்று புறஜாதிகளுக்குள்ளே சொல்லிக்கொண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நம்முடைய வாய் நகைப்பினாலும், நம்முடைய நாவு ஆனந்த சத்தத்தினாலும் நிறைந்திருந்தது; அப்பொழுது: கர்த்தர் இவர்களுக்குப் பெரிய காரியங்களைச் செய்தார் என்று புறஜாதிகளுக்குள்ளே சொல்லிக்கொண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மக்குப் பெரிய காரியங்களைச் செய்தார்; இதினிமித்தம் நாம் மகிழ்ந்திருக்கிற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தெற்கத்தி வெள்ளங்களைத் திருப்புவதுபோல, எங்கள் சிறையிருப்பைத் திருப்ப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ண்ணீரோடே விதைக்கிறவர்கள் கெம்பீரத்தோடே அறு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ள்ளித்தூவும் விதையைச் சுமக்கிறவன் அழுதுகொண்டு போகிறான்; ஆனாலும் தான் அறுத்த அரிகளைச் சுமந்துகொண்டு கெம்பீரத்தோடே திரும்பிவர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ள்ளித்தூவும் விதையைச் சுமக்கிறவன் அழுதுகொண்டு போகிறான்; ஆனாலும் தான் அறுத்த அரிகளைச் சுமந்துகொண்டு கெம்பீரத்தோடே திரும்பிவர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en the LORD turned again the captivity of Zion, we were like them that dre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was our mouth filled with laughter, and our tongue with singing: then said they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, The LORD has done great things 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ORD has done great things for us; whereof we are gl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Return our captivity, O LORD, as the streams in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that sow in tears shall reap in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that goes forth and weeps, bearing precious seed, shall doubtless come again with rejoic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ing his sheaves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2026-07-18T19:07:35Z</dcterms:created>
  <dcterms:modified xsi:type="dcterms:W3CDTF">2026-07-18T19:07:35Z</dcterms:modified>
  <dc:title>சங்கீதம் : 126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