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us sing of the love of the Lord,
As now unto Him we draw nigh;
Let us sing  to the praise of the God of all grace,
For the love that gave Jesus to die !
Oh, the love that gave Jesus to die !
The love that gave Jesus to die !
Praise God, it is mine, this love so divine, 
The love that gave Jesus to die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how great was the love that was
shown
To us !   we can never tell why 
Not to angels, but men; let us praise
Him again,
For the love that gave Jesus to die !br/&gt;
3 Now this love unto allGod commends,
Not one would His mercy pass by ;
Whosoever shall call,here is pardon for all
In the love that gave Jesus to di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o is he that can separate those
Whom God doth in love justify ?
Whatsoever we need He includes in
the deed
In the love that gave Jesus to di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2026-07-09T08:57:33Z</dcterms:created>
  <dcterms:modified xsi:type="dcterms:W3CDTF">2026-07-09T08:57:33Z</dcterms:modified>
  <dc:title>Hymn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