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னே எம் துணையானீர்
நித்தமும் என் நிழலானீர்
கர்த்தனே என் துணையா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னே எம் துணையானீர்
நித்தமும் என் நிழலானீர்
கர்த்தனே என் துணையான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த்தனை இடர் வந்து சேர்ந்தாலும்
கர்த்தனே அடைக்கலமாயினார் (2)
மனு மக்களில் இவர் போலுண்டோ
விண் உலகிலும் இவர் சிறந்தவ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னே எம் துணையானீர்
நித்தமும் என் நிழலானீர்
கர்த்தனே என் துணையான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ி என்றென்னைப் பலர் தள்ளினார்
ஆவி இல்லை என்றிகழ்ந்தும் விட்டார் (2)
இராஜா உம் அன்பு என்னைக் கண்டது
உம்மைப்போல் ஐயா எங்கும் கண்ட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னே எம் துணையானீர்
நித்தமும் என் நிழலானீர்
கர்த்தனே என் துணையான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ுற்றத்தாரும் காலத்தில் குளிர்ந்திட்டார்
நம்பினோரும் எதிராக வந்திட்டார் (2)
கொள்கை கூறியே பலர் பிரிந்திட்டார்
ஐயா உம்மைப்போல் நான் எங்கும் கண்ட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னே எம் துணையானீர்
நித்தமும் என் நிழலானீர்
கர்த்தனே என் துணையான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யிரம் நாவுகள் நீர் தந்தாலும்
இராஜனே உம்மைப் பாடக் கூடுமோ? (2)
ஜீவனை உமக்களிக்கின்றேனே
உம்மைப்போல் ஐயா எங்கும் கண்டதில்ல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2026-06-10T10:04:18Z</dcterms:created>
  <dcterms:modified xsi:type="dcterms:W3CDTF">2026-06-10T10:04:18Z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