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நன்றி நன்றி சொல்லி பாடுவேன்
இயேசு நாதர் செய்த நன்மைகளை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(3) என் இயேசுவுக்கே
நன்றி (3) என் ராஜனு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தந்த இயேசுவுக்கு நன்றி
கிருபை தந்த இயேசுவுக்கு நன்றி
எனக்கு மீட்பு தந்த இயேசுவுக்கு நன்றி
ஜெயம் தந்த இயேசுவுக்கு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(3) என் இயேசுவுக்கே
நன்றி (3) என் ராஜனு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நன்றி நன்றி சொல்லி பாடுவேன்
இயேசு நாதர் செய்த நன்மைகளை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2026-07-30T13:14:39Z</dcterms:created>
  <dcterms:modified xsi:type="dcterms:W3CDTF">2026-07-30T13:14:39Z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