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ருஷப் பிறப்பாம் இன்று
புது பக்தியுடனே
தேவரீரிடத்தில் வந்து
வாழ்த்தல் செய்ய, இயேசுவே,
உந்தன் ஆவியை அளித்து
என்னைப் பலப்படுத்தும்;
அடியேனை ஆதரித்து,
வழிகாட்டியாய் இ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ு கிருபை பொழியும்
வருஷம் ஆகட்டுமேன்,
என்னில் ஒளி வீசச்செய்யும்,
என் அழுக்கை அடியேன்
முழுவதும் கண்டறிந்து
அருவருக்கச் செய்யும்;
பாவம் யாவையும் மன்னித்து
நற்குணத்தை அள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 அழுகையைக் கண்டு,
துக்கத்தாலே கலங்கும்
அடியேனைத் தேற்றல் செய்து
திடன் அளித்தருளும்;
இந்த புது வருஷத்தில்
பாவத்துக்கும் கேட்டுக்கும்
தப்புவித்து என்னிடத்தில்
கிருபை கூர்ந்த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யமற்ற கிறிஸ்தோனாக
இந்த வருஷத்திலே
நான் நடக்கத்தக்கதாக
ஈவளியும், கர்த்தரே;
யாவர்மேலும் அன்பின் சிந்தை,
வைத்து, தெய்வ பக்தியை
எனக்கு ரட்சிப்புண்டாக
காண்பித்திருப்பேன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ூரிப்பாய் இவ்வருஷத்தை
நான் முடிக்க என்னை நீர்
தாங்கி உந்தன் திருக் கையை
என்மேல் வைக்கக்கடவீர்;
வருத்தம் வந்தாலும், உம்மை
நம்பிப் பற்றிக்கொள்ளுவேன்;
மரித்தாலும், பேரின்பத்தை
நான் அடைந்து வாழ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2026-07-31T13:11:27Z</dcterms:created>
  <dcterms:modified xsi:type="dcterms:W3CDTF">2026-07-31T13:11:27Z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