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7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 நடத்திடுவார் என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ப்பதனை அறிந்துணர்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ியை செய்திடுவாய் – பொ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ன்னை பெலப்படுத்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மாய் நடத்திடுவார் இ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ன்னேறிச் சுதந்தரிப்ப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வாக்குகளை- பொ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ன்பின் தேவனி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ர்த்தி தாங்கிடுவார் – என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வறியே நீ விழுந்திடாம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துணையி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த்து தாங்கிடுவார் – பொ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் காத்திடுவார் – இ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ாதே பயப்பட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ட்பர் தாங்க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ன் இயேசு இராஜன் இ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நாளும் துணையி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ஆமெ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ன்னைத் தெரிந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2026-07-09T07:18:02Z</dcterms:created>
  <dcterms:modified xsi:type="dcterms:W3CDTF">2026-07-09T07:18:02Z</dcterms:modified>
  <dc:title>துதிப் பாடல்கள் : 647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