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ீவனுள்ள ஒருவனும் உமக்கு முன்பாக நீதிமான் அல்லாததினாலே அடியேனை நியாயந்தீர்க்கப் பிரவேசியாதேய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த்துரு என் ஆத்துமாவைத் தொடர்ந்து, என் பிராணனைத் தரையோடே நசுக்கி, வெகுகாலத்துக்குமுன் மரித்தவர்கள்போல் என்னை இருளில் இருக்கப்பண்ணு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த்துரு என் ஆத்துமாவைத் தொடர்ந்து, என் பிராணனைத் தரையோடே நசுக்கி, வெகுகாலத்துக்குமுன் மரித்தவர்கள்போல் என்னை இருளில் இருக்கப்பண்ண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ஆவி என்னில் தியங்குகிறது; என் இருதயம் எனக்குள் சோர்ந்து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நாட்களை நினைக்கிறேன், உமது செய்கைகளையெல்லாம் தியானிக்கிறேன்; உமது கரத்தின் கிரியைகளை யோசி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நாட்களை நினைக்கிறேன், உமது செய்கைகளையெல்லாம் தியானிக்கிறேன்; உமது கரத்தின் கிரியைகளை யோசி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கைகளை உமக்கு நேராக விரிக்கிறேன்; வறண்ட நிலத்தைப்போல் என் ஆத்துமா உம்மேல் தாகமாயிருக்கிறது. (சேலா.)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சீக்கிரமாய் எனக்குச் செவிகொடும், என் ஆவி தொய்ந்துபோகிது; நான் குழியில் இறங்குகிறவர்களுக்கு ஒப்பாகாதபடிக்கு, உமது முகத்தை எனக்கு மறையாதே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சீக்கிரமாய் எனக்குச் செவிகொடும், என் ஆவி தொய்ந்துபோகிது; நான் குழியில் இறங்குகிறவர்களுக்கு ஒப்பாகாதபடிக்கு, உமது முகத்தை எனக்கு மறையாதே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காலையில் உமது கிருபையைக் கேட்கப்பண்ணும், உம்மை நம்பியிருக்கிறேன், நான் நடக்கவேண்டிய வழியை எனக்குக் காண்பியும்; உம்மிடத்தில் என் ஆத்துமாவை உயர்த்த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என் சத்துருக்களுக்கு என்னைத் தப்புவியும்; உம்மைப் புகலிடமாகக் கொள்ள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காலையில் உமது கிருபையைக் கேட்கப்பண்ணும், உம்மை நம்பியிருக்கிறேன், நான் நடக்கவேண்டிய வழியை எனக்குக் காண்பியும்; உம்மிடத்தில் என் ஆத்துமாவை உயர்த்த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க்குப் பிரியமானதைச் செய்ய எனக்குப் போதித்தருளும் நீரே என் தேவன்; உம்முடைய நல்ல ஆவி என்னைச் செம்மையான வழியிலே நடத்துவார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க்குப் பிரியமானதைச் செய்ய எனக்குப் போதித்தருளும் நீரே என் தேவன்; உம்முடைய நல்ல ஆவி என்னைச் செம்மையான வழியிலே நடத்துவார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்முடைய நாமத்தினிமித்தம் என்னை உயிர்ப்பியும்; உம்முடைய நீதியின்படி என் ஆத்துமாவை இடுக்கத்திற்கு நீங்கலாக்கிவி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கிருபையின்படி என் சத்துருக்களை அழித்து, என் ஆத்துமாவை ஒடுக்குகிற யாவரையும் சங்காரம்பண்ணும்; நான் உமது அடிய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கிருபையின்படி என் சத்துருக்களை அழித்து, என் ஆத்துமாவை ஒடுக்குகிற யாவரையும் சங்காரம்பண்ணும்; நான் உமது அடிய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ஜெபத்தைக் கேளும், என் விண்ணப்பங்களுக்குச் செவிகொடும்; உமது உண்மையின்படியும் உமது நீதியின்படியும் எனக்கு உத்தரவு அருளிச்செய்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ஜெபத்தைக் கேளும், என் விண்ணப்பங்களுக்குச் செவிகொடும்; உமது உண்மையின்படியும் உமது நீதியின்படியும் எனக்கு உத்தரவு அருளிச்செய்ய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अपने दास से मुकद्दमा न चला! क्योंकि कोई प्राणी तेरी दृष्टि में निर्दोष नहीं ठहर सकत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शत्रु तो मेरे प्राण का ग्राहक हुआ है; उसने मुझे चूर कर के मिट्टी में मिलाया है, और मुझे ढेर दि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मरे हुओं के समान अन्धेरे स्थान में डाल 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मेरी आत्मा भीतर से व्याकुल हो रही है मेरा मन विकल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मुझे प्राचीन काल के दिन स्मरण आते हैं, मैं तेरे सब अद्भुत कामों पर ध्यान करता हूं, और तेरे काम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ोच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मैं तेरी ओर अपने हाथ फैलाए हूए हूं; सूखी भूमि की नाईं मैं तेरा प्यासा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े यहोवा, फुर्ती कर के मेरी सुन ले; क्योंकि मेरे प्राण निकलने ही पर हैं मुझ से अपना मुंह न छिप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ऐसा न हो कि मैं कबर में पड़े हुओं के समान हो जाऊ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अपनी करूणा की बात मुझे शीघ्र सुना, क्योंकि मैं ने तुझी पर भरोसा रखा है। जिस मार्ग से मुझे चल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हे यहोवा, मुझे शत्रुओं से बचा ले; मैं तेरी ही आड़ में आ छिप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, वह मुझ को बता दे, क्योंकि मैं अपना मन तेरी ही ओर लगाता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मुझ को यह सिखा, कि मैं तेरी इच्छा क्योंकर पूरी करूं, क्योंकि मेरा परमेश्वर तू ही है! तेरा भल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त्मा मुझ को धर्म के मार्ग में ले चल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यहोवा, मुझे अपने नाम के निमित्त जिला! तू जो धर्मी है, मुझ को संकट से छुड़ा ल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करूणा करके मेरे शत्रुओं को सत्यानाश कर, और मेरे सब सताने वालों का नाश कर डाल, क्योंकि मै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ेरा दास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यहोवा मेरी प्रार्थना सुन; मेरे गिड़गिड़ाने की ओर कान लगा! तू जो सच्चा और धर्मी है, सो मेरी सु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2026-06-10T10:16:34Z</dcterms:created>
  <dcterms:modified xsi:type="dcterms:W3CDTF">2026-06-10T10:16:34Z</dcterms:modified>
  <dc:title>சங்கீதம் : 143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