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ஜீவனுள்ள ஒருவனும் உமக்கு முன்பாக நீதிமான் அல்லாததினாலே அடியேனை நியாயந்தீர்க்கப் பிரவேசியாதேய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ஜீவனுள்ள ஒருவனும் உமக்கு முன்பாக நீதிமான் அல்லாததினாலே அடியேனை நியாயந்தீர்க்கப் பிரவேசியாதேய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த்துரு என் ஆத்துமாவைத் தொடர்ந்து, என் பிராணனைத் தரையோடே நசுக்கி, வெகுகாலத்துக்குமுன் மரித்தவர்கள்போல் என்னை இருளில் இருக்கப்பண்ணுகி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த்துரு என் ஆத்துமாவைத் தொடர்ந்து, என் பிராணனைத் தரையோடே நசுக்கி, வெகுகாலத்துக்குமுன் மரித்தவர்கள்போல் என்னை இருளில் இருக்கப்பண்ணுகி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ஆவி என்னில் தியங்குகிறது; என் இருதயம் எனக்குள் சோர்ந்துபோ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ூர்வநாட்களை நினைக்கிறேன், உமது செய்கைகளையெல்லாம் தியானிக்கிறேன்; உமது கரத்தின் கிரியைகளை யோசிக்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ூர்வநாட்களை நினைக்கிறேன், உமது செய்கைகளையெல்லாம் தியானிக்கிறேன்; உமது கரத்தின் கிரியைகளை யோசிக்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கைகளை உமக்கு நேராக விரிக்கிறேன்; வறண்ட நிலத்தைப்போல் என் ஆத்துமா உம்மேல் தாகமாயிருக்கிறது. (சேலா.)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கைகளை உமக்கு நேராக விரிக்கிறேன்; வறண்ட நிலத்தைப்போல் என் ஆத்துமா உம்மேல் தாகமாயிருக்கிறது. (சேலா.)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ாவே, சீக்கிரமாய் எனக்குச் செவிகொடும், என் ஆவி தொய்ந்துபோகிது; நான் குழியில் இறங்குகிறவர்களுக்கு ஒப்பாகாதபடிக்கு, உமது முகத்தை எனக்கு மறையாதேய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மக்குப் பிரியமானதைச் செய்ய எனக்குப் போதித்தருளும் நீரே என் தேவன்; உம்முடைய நல்ல ஆவி என்னைச் செம்மையான வழியிலே நடத்துவார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ாவே, சீக்கிரமாய் எனக்குச் செவிகொடும், என் ஆவி தொய்ந்துபோகிது; நான் குழியில் இறங்குகிறவர்களுக்கு ஒப்பாகாதபடிக்கு, உமது முகத்தை எனக்கு மறையாதேய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ிகாலையில் உமது கிருபையைக் கேட்கப்பண்ணும், உம்மை நம்பியிருக்கிறேன், நான் நடக்கவேண்டிய வழியை எனக்குக் காண்பியும்; உம்மிடத்தில் என் ஆத்துமாவை உயர்த்து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ிகாலையில் உமது கிருபையைக் கேட்கப்பண்ணும், உம்மை நம்பியிருக்கிறேன், நான் நடக்கவேண்டிய வழியை எனக்குக் காண்பியும்; உம்மிடத்தில் என் ஆத்துமாவை உயர்த்து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ாவே, என் சத்துருக்களுக்கு என்னைத் தப்புவியும்; உம்மைப் புகலிடமாகக் கொள்ளு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மக்குப் பிரியமானதைச் செய்ய எனக்குப் போதித்தருளும் நீரே என் தேவன்; உம்முடைய நல்ல ஆவி என்னைச் செம்மையான வழியிலே நடத்துவார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ாவே, உம்முடைய நாமத்தினிமித்தம் என்னை உயிர்ப்பியும்; உம்முடைய நீதியின்படி என் ஆத்துமாவை இடுக்கத்திற்கு நீங்கலாக்கிவி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ாவே, உம்முடைய நாமத்தினிமித்தம் என்னை உயிர்ப்பியும்; உம்முடைய நீதியின்படி என் ஆத்துமாவை இடுக்கத்திற்கு நீங்கலாக்கிவி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ம்முடைய கிருபையின்படி என் சத்துருக்களை அழித்து, என் ஆத்துமாவை ஒடுக்குகிற யாவரையும் சங்காரம்பண்ணும்; நான் உமது அடிய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ம்முடைய கிருபையின்படி என் சத்துருக்களை அழித்து, என் ஆத்துமாவை ஒடுக்குகிற யாவரையும் சங்காரம்பண்ணும்; நான் உமது அடிய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என் ஜெபத்தைக் கேளும், என் விண்ணப்பங்களுக்குச் செவிகொடும்; உமது உண்மையின்படியும் உமது நீதியின்படியும் எனக்கு உத்தரவு அருளிச்செய்ய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என் ஜெபத்தைக் கேளும், என் விண்ணப்பங்களுக்குச் செவிகொடும்; உமது உண்மையின்படியும் உமது நீதியின்படியும் எனக்கு உத்தரவு அருளிச்செய்ய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ি আপনার দাস, আমাকে বিচার করবেন না| কারণ কোন জীবিত ব্যক্তি আপনার সামনে কখনই নির্দোষ বলে বিবেচ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তে পারে না| সারা জীবন ধরে আমি কি কখনও নিস্পাপ বলে বিবেচিত হ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িন্তু শত্রুরা আমায় তাড়া করেছে| তারা আমার জীবনকে ভেঙ্গে গুঁড়িযে মাটিতে মিশিয়ে দ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ীর্ঘদিন আগে মরে যাওয়া লোকের মত ওরা আমাকে অন্ধকার কবরে ঠেলে দিচ্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ি ত্যাগ করতে প্রস্তুত| আমি আমার সাহস হারিযে ফেল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িন্তু দীর্ঘকাল আগে কি ঘটেছিলো আমার তা মনে আছে| বহু বিষয়, য়েগুলো আপনি করেছিলেন তার সম্বন্ধ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বি| আপনার বিপুল ক্ষমতা দিয়ে আপনি যা করেছিলেন সে সম্পর্কে আমি বলে থাক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্রভু, আমার দু হাত তুলে আপনার কাছে প্রার্থনা করি, য়েমন করে শুকনো জমি বৃষ্টির প্রতীক্ষা করে তেম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আমি আপনার সাহায্যের প্রতীক্ষা ক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শীঘ্রই আমাকে উত্তর দিন প্রভু| আমি সাহস হারিযেছি| আমার থেকে বিমুখ হবেন না| কবরে শুয়ে থাকা মৃ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াকে দিয়ে আপনি কি করাতে চান তা আমায় দেখান| আপনি আমার ঈশ্বর| আপনার মহত্‌ উদ্দীপনা দিয়ে আম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র মত আমাকে মৃত হতে দেব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্রভু আজকের সকালে আমাকে আপনার প্রকৃত প্রেম প্রদর্শন করুন| আমি আপনাতে বিশ্বাস রাখি| আমার যা করণী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 আমায় দেখান| আমি আমার জীবন আপনার হাতে সমর্পণ করছ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প্রভু আমি নিরাপত্তার জন্য আপনার কাছে এসেছি| শত্রুদের থেকে আমায় রক্ষা 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ঠিক পথে এগিয়ে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প্রভু আমাকে বাঁচতে দিন, তাহলে লোকে আপনার নামের প্রশংসা করবে| আপনি য়ে প্রকৃতই মঙ্গলকর তা আম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ান এবং শত্রুদের থেকে আমায় রক্ষা 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হে প্রভু, আপনার প্রকৃত প্রেম প্রদর্শন করুন এবং যারা আমায় মেরে ফেলতে চাইছে সেই শত্রুদের হাত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য় রক্ষা করুন| তাদের পরাজিত করুন এবং তাদের ধ্বংস 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আমার প্রার্থনা শুনুন| আমার প্রার্থনা শুনুন এবং তারপর আমার প্রার্থনার উত্তর দিন| আমাকে দেখ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সত্যিই আপনি কত মঙ্গলকর ও বিশ্বস্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2026-07-31T16:43:33Z</dcterms:created>
  <dcterms:modified xsi:type="dcterms:W3CDTF">2026-07-31T16:43:33Z</dcterms:modified>
  <dc:title>சங்கீதம் : 143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