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இரத்தத்தை அவன் வாயிலிருந்தும் அவனுடைய அருவருப்புகளை அவன் பல்லுகளின் நடுவிலிருந்தும் நீக்கிப்போடுவேன்; அவனோ நம்முடைய தேவனுக்கென்று மீதியாக வைக்கைப்பட்டு, யூதாவிலே பிரபுவைப்போல இருப்பான்; எக்ரோன் எபூசியனைப்போல இருப்ப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னையானது புறப்படும்போதும், திரும்பி வரும்போதும், என் ஆலயம் காக்கப்படும்படி அதைச்சுற்றிலும் பாளயம்போடுவேன்; இனி ஒடுக்குகிறவன் அவர்களிடத்தில் கடந்துவருவதில்லை; அதை என் கண்களினாலே பார்த்துக்கொண்டிருக்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னையானது புறப்படும்போதும், திரும்பி வரும்போதும், என் ஆலயம் காக்கப்படும்படி அதைச்சுற்றிலும் பாளயம்போடுவேன்; இனி ஒடுக்குகிறவன் அவர்களிடத்தில் கடந்துவருவதில்லை; அதை என் கண்களினாலே பார்த்துக்கொண்டிருக்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னையானது புறப்படும்போதும், திரும்பி வரும்போதும், என் ஆலயம் காக்கப்படும்படி அதைச்சுற்றிலும் பாளயம்போடுவேன்; இனி ஒடுக்குகிறவன் அவர்களிடத்தில் கடந்துவருவதில்லை; அதை என் கண்களினாலே பார்த்துக்கொண்டிருக்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குமாரத்தியே, மிகவும் களிகூரு; எருசலேம் குமாரத்தியே, கெம்பீரி; இதோ, உன் ராஜா உன்னிடத்தில் வருகிறார்; அவர் நீதியுள்ளவரும் இரட்சிக்கிறவரும் தாழ்மையுள்ளவரும், கழுதையின்மேலும் கழுதைக்குட்டியாகிய மறியின்மேலும் ஏறிவருகிறவருமாயிருக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குமாரத்தியே, மிகவும் களிகூரு; எருசலேம் குமாரத்தியே, கெம்பீரி; இதோ, உன் ராஜா உன்னிடத்தில் வருகிறார்; அவர் நீதியுள்ளவரும் இரட்சிக்கிறவரும் தாழ்மையுள்ளவரும், கழுதையின்மேலும் கழுதைக்குட்டியாகிய மறியின்மேலும் ஏறிவருகிறவருமாய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குமாரத்தியே, மிகவும் களிகூரு; எருசலேம் குமாரத்தியே, கெம்பீரி; இதோ, உன் ராஜா உன்னிடத்தில் வருகிறார்; அவர் நீதியுள்ளவரும் இரட்சிக்கிறவரும் தாழ்மையுள்ளவரும், கழுதையின்மேலும் கழுதைக்குட்டியாகிய மறியின்மேலும் ஏறிவருகிறவருமா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ிராயீமினின்று இரதங்களையும் எருசலேமினின்று குதிரைகளையும் அற்றுப்போகப்பண்ணுவேன், யுத்தவில்லும் இல்லாமற்போகும், அவர் ஜாதிகளுக்குச் சமாதானம் கூறுவார்; அவருடைய ஆளுகை ஒரு சமுத்திரந்தொடங்கி மறுசமுத்திரம்வரைக்கும், நதிதொடங்கிப் பூமியின் எல்லைகள்பரியந்தமும் செல்ல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ிராயீமினின்று இரதங்களையும் எருசலேமினின்று குதிரைகளையும் அற்றுப்போகப்பண்ணுவேன், யுத்தவில்லும் இல்லாமற்போகும், அவர் ஜாதிகளுக்குச் சமாதானம் கூறுவார்; அவருடைய ஆளுகை ஒரு சமுத்திரந்தொடங்கி மறுசமுத்திரம்வரைக்கும், நதிதொடங்கிப் பூமியின் எல்லைகள்பரியந்தமும் செல்ல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ிராயீமினின்று இரதங்களையும் எருசலேமினின்று குதிரைகளையும் அற்றுப்போகப்பண்ணுவேன், யுத்தவில்லும் இல்லாமற்போகும், அவர் ஜாதிகளுக்குச் சமாதானம் கூறுவார்; அவருடைய ஆளுகை ஒரு சமுத்திரந்தொடங்கி மறுசமுத்திரம்வரைக்கும், நதிதொடங்கிப் பூமியின் எல்லைகள்பரியந்தமும் செல்ல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ஆண்டவர் அதைத் தள்ளிவிட்டு, சமுத்திரத்தில் அதின்பலத்தை முறித்துப்போடுவார்; அது அக்கினிக்கு இரையா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க்கு நான் செய்வதென்னவென்றால், தண்ணீரில்லாத குழியிலே அடைபட்டிருக்கிற உன்னுடையவர்களை நான் என் உடன்படிக்கையின் இரத்தத்தினாலே விடுதலைபண்ண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க்கு நான் செய்வதென்னவென்றால், தண்ணீரில்லாத குழியிலே அடைபட்டிருக்கிற உன்னுடையவர்களை நான் என் உடன்படிக்கையின் இரத்தத்தினாலே விடுதலைபண்ண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பிக்கையுடைய சிறைகளே, அரணுக்குத் திரும்புங்கள்; இரட்டிப்பான நன்மையைத் தருவேன், இன்றைக்கே தர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பிக்கையுடைய சிறைகளே, அரணுக்குத் திரும்புங்கள்; இரட்டிப்பான நன்மையைத் தருவேன், இன்றைக்கே தர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க்கென்று யூதாவை நாணேற்றி, எப்பிராயீமிலே வில்லை நிரப்பி, சீயோனே, உன் புத்திரரைக் கிரேக்குதேசப் புத்திரருக்கு விரோதமாக எழுப்பி, உன்னைப் பராக்கிரமசாலியின் பட்டயத்துக்கு ஒப்பாக்க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க்கென்று யூதாவை நாணேற்றி, எப்பிராயீமிலே வில்லை நிரப்பி, சீயோனே, உன் புத்திரரைக் கிரேக்குதேசப் புத்திரருக்கு விரோதமாக எழுப்பி, உன்னைப் பராக்கிரமசாலியின் பட்டயத்துக்கு ஒப்பாக்க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ட்சத்தில் கர்த்தர் காணப்படுவார்; அவருடைய அம்பு மின்னலைப்போலப் புறப்படும்; கர்த்தராகிய ஆண்டவர் எக்காளம் ஊதி, தென்திசைச் சுழல்காற்றுகளோடே நடந்துவருவ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ட்சத்தில் கர்த்தர் காணப்படுவார்; அவருடைய அம்பு மின்னலைப்போலப் புறப்படும்; கர்த்தராகிய ஆண்டவர் எக்காளம் ஊதி, தென்திசைச் சுழல்காற்றுகளோடே நடந்துவருவ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ேனைகளின் கர்த்தர் அவர்களைக் காப்பாற்றுவார்; அவர்கள் பட்சித்து, கவண்கற்களால் கீழ்ப்படுத்திக்கொள்வார்கள்; அவர்கள் குடித்துக் களிப்பினால் ஆரவாரிப்பார்கள்; பானபாத்திரங்கள்போலவும் பலிபீடத்தின் கோடிகளைப்போலவும் நிறைந்திரு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ேனைகளின் கர்த்தர் அவர்களைக் காப்பாற்றுவார்; அவர்கள் பட்சித்து, கவண்கற்களால் கீழ்ப்படுத்திக்கொள்வார்கள்; அவர்கள் குடித்துக் களிப்பினால் ஆரவாரிப்பார்கள்; பானபாத்திரங்கள்போலவும் பலிபீடத்தின் கோடிகளைப்போலவும் நிறைந்திருப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ஆண்டவர் அதைத் தள்ளிவிட்டு, சமுத்திரத்தில் அதின்பலத்தை முறித்துப்போடுவார்; அது அக்கினிக்கு இரையா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ேனைகளின் கர்த்தர் அவர்களைக் காப்பாற்றுவார்; அவர்கள் பட்சித்து, கவண்கற்களால் கீழ்ப்படுத்திக்கொள்வார்கள்; அவர்கள் குடித்துக் களிப்பினால் ஆரவாரிப்பார்கள்; பானபாத்திரங்கள்போலவும் பலிபீடத்தின் கோடிகளைப்போலவும் நிறைந்திருப்ப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ாளில் அவர்களுடைய தேவனாகிய கர்த்தர் தம்முடைய ஜனமான மந்தையாகிய அவர்களை இரட்சிப்பார்; அவர்கள் அவருடைய தேசத்தில் ஏற்றப்பட்ட கொடிகளின் கிரீடத்தில் பதிந்திருப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ாளில் அவர்களுடைய தேவனாகிய கர்த்தர் தம்முடைய ஜனமான மந்தையாகிய அவர்களை இரட்சிப்பார்; அவர்கள் அவருடைய தேசத்தில் ஏற்றப்பட்ட கொடிகளின் கிரீடத்தில் பதிந்திருப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காருண்யம் எத்தனை பெரியது? அவருடைய செளந்தரியம் எத்தனை பெரியது? தானியம் வாலிபரையும், புது திராட்சரசம் கன்னிகைகளையும் வளர்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காருண்யம் எத்தனை பெரியது? அவருடைய செளந்தரியம் எத்தனை பெரியது? தானியம் வாலிபரையும், புது திராட்சரசம் கன்னிகைகளையும் வளர்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ராக் தேசத்துக்கு விரோதமானதும், தமஸ்குவின்மேல் வந்து தங்குவதுமான கர்த்தருடைய வார்த்தையாகிய பாரம்; மனுஷரின் கண்களும் இஸ்ரவேலுடைய சகல கோத்திரங்களின் கண்களும் கர்த்தரை நோக்கிக்கொண்ட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ராக் தேசத்துக்கு விரோதமானதும், தமஸ்குவின்மேல் வந்து தங்குவதுமான கர்த்தருடைய வார்த்தையாகிய பாரம்; மனுஷரின் கண்களும் இஸ்ரவேலுடைய சகல கோத்திரங்களின் கண்களும் கர்த்தரை நோக்கிக்கொண்ட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மாத்தும் மிகவும் ஞானமுள்ள தீருவும் சீதோனும் அதின் எல்லைக்குள்ளாய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ீரு தனக்கு அரணைக்கட்டி, தூளைப்போல் வெள்ளியையும் வீதிகளின் சேற்றைப்போல் பசும்பொன்னையும் சேர்த்துவைத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ீரு தனக்கு அரணைக்கட்டி, தூளைப்போல் வெள்ளியையும் வீதிகளின் சேற்றைப்போல் பசும்பொன்னையும் சேர்த்துவைத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ஸ்கலோன் அதைக்கண்டு பயப்படும், காத்சாவும் அதைக் கண்டு மிகவும் துக்கிக்கும், எக்ரோனும் தன் நம்பிக்கை அற்றுப்போனபடியால் மிகவும் பிரலாபிக்கும்; காத்சாவில் ராஜா அழிந்துபோவான்; அகலோன் குடியற்ற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ஸ்கலோன் அதைக்கண்டு பயப்படும், காத்சாவும் அதைக் கண்டு மிகவும் துக்கிக்கும், எக்ரோனும் தன் நம்பிக்கை அற்றுப்போனபடியால் மிகவும் பிரலாபிக்கும்; காத்சாவில் ராஜா அழிந்துபோவான்; அகலோன் குடியற்ற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ஸ்கலோன் அதைக்கண்டு பயப்படும், காத்சாவும் அதைக் கண்டு மிகவும் துக்கிக்கும், எக்ரோனும் தன் நம்பிக்கை அற்றுப்போனபடியால் மிகவும் பிரலாபிக்கும்; காத்சாவில் ராஜா அழிந்துபோவான்; அகலோன் குடியற்ற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ஸ்தோத்தில் வேசிப்பிள்ளைகள் வாசம்பண்ணுவார்கள்; நான் பெலிஸ்தரின் கர்வத்தை அழிப்ப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இரத்தத்தை அவன் வாயிலிருந்தும் அவனுடைய அருவருப்புகளை அவன் பல்லுகளின் நடுவிலிருந்தும் நீக்கிப்போடுவேன்; அவனோ நம்முடைய தேவனுக்கென்று மீதியாக வைக்கைப்பட்டு, யூதாவிலே பிரபுவைப்போல இருப்பான்; எக்ரோன் எபூசியனைப்போல இருப்ப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இரத்தத்தை அவன் வாயிலிருந்தும் அவனுடைய அருவருப்புகளை அவன் பல்லுகளின் நடுவிலிருந்தும் நீக்கிப்போடுவேன்; அவனோ நம்முடைய தேவனுக்கென்று மீதியாக வைக்கைப்பட்டு, யூதாவிலே பிரபுவைப்போல இருப்பான்; எக்ரோன் எபூசியனைப்போல இருப்ப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Jebusi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 will camp about mine house because of the army, because of him that passes by, and beca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im that returns: and no oppressor shall pass through them any more: for now have I seen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ne ey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Rejoice greatly, O daughter of Zion; shout, O daughter of Jerusalem: behold, your King comes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: he is just, and having salvation; lowly, and riding upon an ass, and upon a colt the foal of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 will cut off the chariot from Ephraim, and the horse from Jerusalem, and the battle b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cut off: and he shall speak peace unto the heathen: and his dominion shall be from sea 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sea, and from the river even to the ends of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ehold, the LORD will cast her out, and he will strike her power in the sea; and she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s for you also, by the blood of your covenant I have sent forth your prisoners out of the p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in is no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urn you to the strong hold, all of you prisoners of hope: even to day do I declare that I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nder double unto you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When I have bent Judah for me, filled the bow with Ephraim, and raised up your sons, O Zi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your sons, O Greece, and made you as the sword of a mighty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LORD shall be seen over them, and his arrow shall go forth as the lightning: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God shall blow the trumpet, and shall go with whirlwinds of the s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LORD of hosts shall defend them; and they shall devour, and subdue with sling stones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shall drink, and make a noise as through wine; and they shall be filled like bowls, and a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voured with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rners of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LORD their God shall save them in that day as the flock of his people: for they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the stones of a crown, lifted up as an explicit sign upon his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For how great is his goodness, and how great is his beauty! corn shall make the young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eerful, and new wine the mai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burden of the word of the LORD in the land of Hadrach, and Damascus shall be the r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of: when the eyes of man, as of all the tribes of Israel, shall be toward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amath also shall border thereby; Tyrus, and Zidon, though it be very wi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yrus did build herself a strong hold, and heaped up silver as the dust, and fine gold a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re of the stre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shkelon shall see it, and fear; Gaza also shall see it, and be very sorrowful, and Ekron;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 expectation shall be ashamed; and the king shall perish from Gaza, and Ashkelon shall no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habi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a bastard shall dwell in Ashdod, and I will cut off the pride of the Philisti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I will take away his blood out of his mouth, and his abominations from between his teeth: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that remains, even he, shall be for our God, and he shall be as a governor in Judah, and Ekron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2026-09-05T21:50:18Z</dcterms:created>
  <dcterms:modified xsi:type="dcterms:W3CDTF">2026-09-05T21:50:18Z</dcterms:modified>
  <dc:title>Zechariah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