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presProps" Target="presProps.xml"/>
  <Relationship Id="rId7" Type="http://schemas.openxmlformats.org/officeDocument/2006/relationships/viewProps" Target="viewProps.xml"/>
  <Relationship Id="rId8" Type="http://schemas.openxmlformats.org/officeDocument/2006/relationships/tableStyles" Target="tableStyles.xml"/>
</Relationships>
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47979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0" y="0"/>
          <a:ext cx="9144000" cy="5143500"/>
          <a:chOff x="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0" y="0"/>
            <a:ext cx="9144000" cy="5143500"/>
          </a:xfrm>
          <a:prstGeom prst="rect">
            <a:avLst/>
          </a:prstGeom>
          <a:noFill/>
        </p:spPr>
        <p:txBody>
          <a:bodyPr anchor="ctr" anchorCtr="0" rtlCol="0" vert="horz" bIns="45720" lIns="91440" rIns="91440" tIns="45720">
            <a:spAutoFit/>
          </a:bodyPr>
          <a:lstStyle/>
          <a:p>
            <a:pPr algn="ctr" rtl="0" fontAlgn="ctr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60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அழைக்கிறார் அழைக்கிறார்
அன்பாய் இன்றே உன்னை
கல்லும் கரையும் கல்வாரியண்டை
கர்த்தர் அழைக்கிறார்                   	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>
            <a:alpha val="100000"/>
          </a:srgbClr>
        </a:solidFill>
      </p:bgPr>
    </p:bg>
    <p:spTree>
      <p:nvGrpSpPr>
        <p:cNvPr id="1" name=""/>
        <p:cNvGrpSpPr/>
        <p:nvPr/>
      </p:nvGrpSpPr>
      <p:grpSpPr>
        <a:xfrm>
          <a:off x="190500" y="0"/>
          <a:ext cx="9144000" cy="5143500"/>
          <a:chOff x="190500" y="0"/>
          <a:chExt cx="9144000" cy="51435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763000" cy="4572000"/>
          </a:xfrm>
          <a:prstGeom prst="rect">
            <a:avLst/>
          </a:prstGeom>
          <a:noFill/>
        </p:spPr>
        <p:txBody>
          <a:bodyPr anchor="t" anchorCtr="0" rtlCol="0" vert="horz" bIns="45720" lIns="91440" rIns="91440" tIns="45720">
            <a:spAutoFit/>
          </a:bodyPr>
          <a:lstStyle/>
          <a:p>
            <a:pPr algn="l" rtl="0" fontAlgn="t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1. கேட்டின் மகன் கெட்டழிந்தான்
கெட்ட குமாரனைப்போல்
பாவத்தின் சம்பளம் மரணமே
பாவத்தில் மாளாதே --- அழைக்கிறார்
2. உந்தன் நீதி கந்தையாகும்
உன்னில் நன்மை ஒன்றில்லை
பாவஞ் செய்தே மகிமையிழந்தாய்
பாவியை நேசித்தார் --- அழைக்கிறார்
3. பாவங்களை மறைப்பவன்
பாரில் வாழ்வை அடையான்
சன்மார்க்கன் துன்மார்க்கன் இருவரும்
சங்காரம் அடைவார் --- அழைக்கிறார்
4. நானே வழி சத்தியமும்
நித்திய ஜீவன் என்றார்
இயேசுவை நம்பி நீ ஜெபிப்பதால்
இரட்சணியம் அடைவாய் --- அழைக்கிறார்
5. காலங்களும் கடந்திடும்
வால வயதும் மாறும்
தேவனைச் சந்திக்கும் வேளையிதே
தேடி நீ வாராயோ --- அழைக்கிறார்
]]></a:t>
            </a:r>
          </a:p>
        </p:txBody>
      </p:sp>
      <p:sp>
        <p:nvSpPr>
          <p:cNvPr id="3" name=""/>
          <p:cNvSpPr txBox="1"/>
          <p:nvPr/>
        </p:nvSpPr>
        <p:spPr>
          <a:xfrm>
            <a:off x="3619500" y="4572000"/>
            <a:ext cx="5524500" cy="5715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r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2800" spc="0" u="none" cap="none">
                <a:solidFill>
                  <a:srgbClr val="FFFFFF">
                    <a:alpha val="100000"/>
                  </a:srgbClr>
                </a:solidFill>
                <a:latin typeface="Roboto"/>
              </a:rPr>
              <a:t><![CDATA[துதிப் பாடல்கள்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10">
  <a:themeElements>
    <a:clrScheme name="Theme10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10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10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2026-07-30T17:15:06Z</dcterms:created>
  <dcterms:modified xsi:type="dcterms:W3CDTF">2026-07-30T17:15:06Z</dcterms:modified>
  <dc:title>துதிப் பாடல்கள்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