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ச் சல்லடை பலிபீடத்தின் பாதியுயரத்தில் இருக்கும்படி அதைத் தாழப் பலிபீடத்தின் சுற்றடைப்புக்குக் கீழாக வைப்பாய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லிபீடத்துக்குச் சீத்திம் மரத்தால் தண்டுகளையும் பண்ணி, அவைகளை வெண்கலத்தகட்டால் மூடுவாய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பீடத்தைச் சுமக்கத்தக்கதாக அந்தத் தண்டுகள் அதின் இரண்டு பக்கங்களிலும் வளையங்களிலே பாய்ச்சப்பட்டிருக்க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உள் வெளிவிட்டுப் பலகைகளினாலே பண்ணவேண்டும். மலையில் உனக்குக் காண்பிக்கப்பட்டபடியே அதைப் பண்ணக்கடவ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 உள் வெளிவிட்டுப் பலகைகளினாலே பண்ணவேண்டும். மலையில் உனக்குக் காண்பிக்கப்பட்டபடியே அதைப் பண்ணக்கடவ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சஸ்தலத்துக்குப் பிராகாரத்தையும் உண்டுபண்ணுவாயாக; தெற்கே தென்திசைக்கு எதிரான பிராகாரத்துக்குத் திரித்த மெல்லிய பஞ்சுநூலால் செய்யப்பட்ட நூறுமுழ நீளமான தொங்குதிரைகள் இருக்க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சஸ்தலத்துக்குப் பிராகாரத்தையும் உண்டுபண்ணுவாயாக; தெற்கே தென்திசைக்கு எதிரான பிராகாரத்துக்குத் திரித்த மெல்லிய பஞ்சுநூலால் செய்யப்பட்ட நூறுமுழ நீளமான தொங்குதிரைகள் இரு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ுக்கு வெண்கலத்தினாலே இருபது தூண்களும், இருபது பாதங்களும் இருக்கவேண்டும்; தூண்களின் கொக்கிகளும் அவைகளின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ுக்கு வெண்கலத்தினாலே இருபது தூண்களும், இருபது பாதங்களும் இருக்கவேண்டும்; தூண்களின் கொக்கிகளும் அவைகளின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வடபக்கத்தின் நீளத்திற்கும் நூறுமுழ நீளமான தொங்குதிரைகள் இருக்கவேண்டும்; அவைகளுக்கு இருபது தூண்களும், அவைகளுக்கு இருபது பாதங்களும் வெண்கலமாயிருக்க வேண்டும்; தூண்களின் கொக்கிகளும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 முழ நீளமும் ஐந்து முழ அகலமுமாக சீத்திம் மரத்தால் பலிபீடத்தையும் உண்டுபண்ணுவாயாக; அது சதுரமும் மூன்று முழ உயரமுமாயிருப்பத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வடபக்கத்தின் நீளத்திற்கும் நூறுமுழ நீளமான தொங்குதிரைகள் இருக்கவேண்டும்; அவைகளுக்கு இருபது தூண்களும், அவைகளுக்கு இருபது பாதங்களும் வெண்கலமாயிருக்க வேண்டும்; தூண்களின் கொக்கிகளும் பூண்களும் வெள்ளியினால் செய்யப்பட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ாகாரத்தின் மேற்பக்கமான அகலத்திற்கு ஐம்பது முழ நீளமான தொங்குதிரைகள் இருக்கவேண்டும்; அவைகளுக்குப் பத்துத் தூண்களும், அவைகளுக்குப் பத்துப் பாதங்களும் இருக்க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ூரியன் உதிக்கிற திசையாகிய கீழ்ப்பக்கத்தின் பிராகாரம் ஐம்பதுமுழ அகலமாயிருக்க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ஒரு புறத்திற்குப் பதினைந்து முழ நீளமான தொங்கு திரைகளும், அவைகளுக்கு மூன்று தூண்களும், அவைகளுக்கு மூன்று பாதங்களும் இருக்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றுபுறத்துக்குப் பதினைந்து முழ நீளமான தொங்கு திரைகளும், அவைகளுக்கு மூன்று தூண்களும், அவைகளுக்கு மூன்று பாதங்களும் இரு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றுபுறத்துக்குப் பதினைந்து முழ நீளமான தொங்கு திரைகளும், அவைகளுக்கு மூன்று தூண்களும், அவைகளுக்கு மூன்று பாதங்களும் இரு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ராகாரத்தின் வாசலுக்கு இளநீலநூலாலும் இரத்தாம்பரநூலாலும் சிவப்புநூலாலும் திரித்த மெல்லிய பஞ்சுநூலாலும் சித்திரத் தையல்வேலையாய்ச் செய்யப்பட்ட இருபதுமுழ நீளமான ஒரு தொங்குதிரையும் அதற்கு நாலு தூண்களும் அவைகளுக்கு நாலு பாதங்களும் இரு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ராகாரத்தின் வாசலுக்கு இளநீலநூலாலும் இரத்தாம்பரநூலாலும் சிவப்புநூலாலும் திரித்த மெல்லிய பஞ்சுநூலாலும் சித்திரத் தையல்வேலையாய்ச் செய்யப்பட்ட இருபதுமுழ நீளமான ஒரு தொங்குதிரையும் அதற்கு நாலு தூண்களும் அவைகளுக்கு நாலு பாதங்களும் இருக்க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ராகாரத்தின் வாசலுக்கு இளநீலநூலாலும் இரத்தாம்பரநூலாலும் சிவப்புநூலாலும் திரித்த மெல்லிய பஞ்சுநூலாலும் சித்திரத் தையல்வேலையாய்ச் செய்யப்பட்ட இருபதுமுழ நீளமான ஒரு தொங்குதிரையும் அதற்கு நாலு தூண்களும் அவைகளுக்கு நாலு பாதங்களும் இருக்க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ற்றுப் பிராகாரத்தின் தூண்களெல்லாம் வெள்ளியினால் பூண் கட்டப்பட்டிருக்கவேண்டும்; அவைகளின் கொக்கிகள் வெள்ளியினாலும் அவைகளின் பாதங்கள் வெண்கலத்தினாலும் செய்யப்பட்டிருக்க 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ந்து முழ நீளமும் ஐந்து முழ அகலமுமாக சீத்திம் மரத்தால் பலிபீடத்தையும் உண்டுபண்ணுவாயாக; அது சதுரமும் மூன்று முழ உயரமுமாயிருப்பத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ுற்றுப் பிராகாரத்தின் தூண்களெல்லாம் வெள்ளியினால் பூண் கட்டப்பட்டிருக்கவேண்டும்; அவைகளின் கொக்கிகள் வெள்ளியினாலும் அவைகளின் பாதங்கள் வெண்கலத்தினாலும் செய்யப்பட்டிருக்க 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த்தின் நீளம் நூறுமுழமும், இருபுறத்து அகலம் ஐம்பது ஐம்பது முழமும், உயரம் ஐந்து முழமுமாயிருப்பதாக; அதின் தொங்கல்கள் திரித்த மெல்லிய பஞ்சுநூலினால் செய்யப்பட்டு, அதின் தூண்களின் பாதங்கள் வெண்கலமாயிர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ராகாரத்தின் நீளம் நூறுமுழமும், இருபுறத்து அகலம் ஐம்பது ஐம்பது முழமும், உயரம் ஐந்து முழமுமாயிருப்பதாக; அதின் தொங்கல்கள் திரித்த மெல்லிய பஞ்சுநூலினால் செய்யப்பட்டு, அதின் தூண்களின் பாதங்கள் வெண்கலமாயிருக்கவேண்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சஸ்தலத்துக்கடுத்த சகல பணிவிடைக்குத் தேவையான எல்லாப் பணிமுட்டுகளும், அதின் எல்லா முளைகளும், பிராகாரத்தின் எல்லா முளைகளும் வெண்கலமாயிருக்க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சஸ்தலத்துக்கடுத்த சகல பணிவிடைக்குத் தேவையான எல்லாப் பணிமுட்டுகளும், அதின் எல்லா முளைகளும், பிராகாரத்தின் எல்லா முளைகளும் வெண்கலமாயிருக்க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ுத்துவிளக்கு எப்பொழுதும் எரிந்துகொண்டிருக்கும்படி இடித்துப் பிழிந்த தெளிவான ஒலிவ எண்ணெயை உன்னிடத்தில் கொண்டுவரும்படி இஸ்ரவேல் புத்திரருக்குக் கட்டளையிடுவாய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ுத்துவிளக்கு எப்பொழுதும் எரிந்துகொண்டிருக்கும்படி இடித்துப் பிழிந்த தெளிவான ஒலிவ எண்ணெயை உன்னிடத்தில் கொண்டுவரும்படி இஸ்ரவேல் புத்திரருக்குக் கட்டளையிடுவ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நாலு கொம்புகளை உண்டாக்குவாயாக; அதின் கொம்புகள் அதனோடே ஏகமாய் இருக்கவேண்டும்; அதை வெண்கலத் தகட்டால் மூட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ரிப்புக் கூடாரத்தில் சாட்சி சந்நிதிக்கு முன்னிருக்கும் திரைச்சீலைக்கு வெளிப்புறமாக ஆரோனும் அவன் குமாரரும் சாயங்காலம் தொடங்கி விடியற்காலம்மட்டும் கர்த்தருடைய சந்நிதானத்தில் அந்த விளக்கை எரியவைக்கக்கடவர்கள்; இது இஸ்ரவேல் புத்திரருக்கு தலைமுறை தலைமுறையாக நித்திய கட்டளையாயிருக்கக்கடவ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் நாலு மூலைகளிலும் நாலு கொம்புகளை உண்டாக்குவாயாக; அதின் கொம்புகள் அதனோடே ஏகமாய் இருக்கவேண்டும்; அதை வெண்கலத் தகட்டால் மூட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சாம்பலை எடுக்கத்தக்க சட்டிகளையும் கரண்டிகளையும் கிண்ணிகளையும் முள்துறடுகளையும் நெருப்புச்சட்டிகளையும் உண்டாக்குவாயாக; அதின் பணிமுட்டுகளையெல்லாம் வெண்கலத்தால் பண்ணுவ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சாம்பலை எடுக்கத்தக்க சட்டிகளையும் கரண்டிகளையும் கிண்ணிகளையும் முள்துறடுகளையும் நெருப்புச்சட்டிகளையும் உண்டாக்குவாயாக; அதின் பணிமுட்டுகளையெல்லாம் வெண்கலத்தால் பண்ணுவ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சாம்பலை எடுக்கத்தக்க சட்டிகளையும் கரண்டிகளையும் கிண்ணிகளையும் முள்துறடுகளையும் நெருப்புச்சட்டிகளையும் உண்டாக்குவாயாக; அதின் பணிமுட்டுகளையெல்லாம் வெண்கலத்தால் பண்ண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லைப்பின்னல் போன்ற ஒரு வெண்கலச் சல்லடையைப் பண்ணி, அந்தச் சல்லடையின் நாலு மூலைகளிலும் நாலு வெண்கல வளையங்களை உண்டாக்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বেদীর নীচে এই ঝাঁঝরি রাখবে| কিন্তু এর উচ্চতা হবে বেদীর মধ্যভাগ পর্য়ন্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বেদীর জন্য পিতলে মোড়া বাবলা কাঠের খুঁটি ব্যবহ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বেদীর দুপাশে লাগানো আংটার মধ্যে খুঁটি ঢুকিয়ে বেদীকে যেখানে ইচ্ছে বয়ে নিয়ে বেড়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খালি ধারগুলিতে কাঠের তক্তা ব্যবহার করে বেদীটি একটি শূন্য সিন্দুকের আকারে বানাও| এবং পর্বত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ভাবে দেখালাম ঠিক সেইভাবেই ব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পবিত্র তাঁবুর জন্যে একটি আদালত চত্বর বানাবে| দক্ষিণ দিকে 100 হাত লম্বা পর্দা দেওয়া দেওয়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 এই পর্দা মসৃণ শনের কাপড়ের তৈরী হওয়া চ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ুড়িটি খুঁটি এবং খুঁটিগুলোর নীচে 20 টি পিতলের ভিত্তি তৈরী কর| আংটা এবং পর্দার দণ্ডগুলি রূপ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তৈরী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উত্তরদিকেও একইভাবে 100 হাত লম্বা একটি পর্দার দেওয়াল থাকবে| এর জন্য অবশ্যই 20 টি খুঁটি ও 20 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মোশিকে বললেন, “বাবলা কাঠের একটি বেদী বানাবে| বেদীখানা হবে চৌকো আকারের| বেদীটি উচ্চতায়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লের ভিত্তি থাকবে| এই খুঁটিগুলির জন্য আংটাসমূহ ও পর্দার দণ্ডগুলি হবে রূপোর তৈ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আদালত চত্বরের পশ্চিম দিকে 50 হাত লম্বা পর্দা থাকবে| আর এর জন্য চাই দশটি খুঁটি ও পায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ূর্ব দিকেও 50 হাত লম্বা পর্দ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ই পূর্ব দিকটিই হবে প্রবেশ পথ| প্রবেশ পথের একদিকে থাক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হাত লম্বা পর্দা| তার জন্যও চাই তিনটি খুঁটি ও পায়া| 15 অন্যদিকেও করতে হবে একই ব্যাপার সেই 15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ম্বা পর্দা ও তার জন্য চাই 3টি খুঁটি ও 3টি পায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আদালত চত্বরের পথটি ঢাকতে বানাবে 20 হাত লম্বা পর্দা| পর্দা তৈরী হবে মিহি ক্ষৌমবস্ত্রের এবং লা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ীল, বেগুনী ও লাল সুতোর এবং তাতে সুন্দর চিত্র ফুটিযে তুলবে| পর্দাটি টাঙ্গানোর জন্য চারটি খুঁট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টি পায়া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উঠোনের চারিদিকের সমস্ত খুঁটি পর্দার রূপোর দণ্ড দিয়ে যুক্ত হবে| খুঁটির ওপর পর্দা টাঙ্গানো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হাত, লম্বায হবে 5 হাত এবং চওড়ায হবে 3 হা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ংটাগুলি হবে রূপোর এবং খুঁটির নীচে পায়াগুলি হবে পিতল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দালত চত্বরটি হবে 100 হাত লম্বা ও 50 হাত চওড়া| আদালত চত্বরের চারিদিকে 5 হাত উচ্চতার টানা পর্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ল থাকবে| পর্দাটি হবে মিহি মসীনা কাপড়ের| খুঁটির নীচের পায়াগুলি হবে পিতলে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বিত্র তাঁবু তৈরীর যাবতীয় জিনিসপত্র হবে পিতলের| উঠোনের চারিদিকের, পর্দায় ব্যবহার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ীলকগুলি পিতলের তৈর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ইস্রায়েলের লোকদের আদেশ করো, তারা য়েন প্রত্যেক সন্ধ্যায় য়ে প্রদীপ জ্বালানো হবে তার জন্য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ভাল জলপাইযের তেল নিয়ে আ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হারোণ ও তার পুত্রদের কাজ হল প্রতি সন্ধ্যায় প্রভুর সামনে প্রদীপ জ্বালানোর জন্য প্রদীপ তৈরী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া| আর সাক্ষ্য সিন্দুকের ঘরের বাইরে পর্দা দিয়ে বিভাজন করা অন্য একটি ঘরে বা সমাগম তাঁবুর ঘর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ধ্যা থেকে সকাল পর্য়ন্ত সর্বদা প্রভুর সামনে প্রদীপ বালিয়ে রাখবে| ইস্রায়েলের লোকরা এবং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েদীর চার কোণার প্রত্যেকটির জন্য একটি করে শিখর বানাও এবং প্রত্যেকটি শিখর বেদীর কোনায যুক্ত ক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বর্তী উত্তরপুরুষরা এই চিরস্থায়ী বিধি মেনে চল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তে তারা অখণ্ড হয়| তারপর ওটিকে পিতলের পাত দিয়ে মুড়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বেদীর সমস্ত যন্ত্রপাতি এবং বাসন-কোসন পিতল দিয়ে তৈরী কর| বেদী থেকে ছাই তুলে নেওয়ার জন্য পাত্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বেলচাসমূহ, সিঞ্চনকারী পাত্রসমূহ, আঁকশি এবং উনুন তৈরী কর| ব্যবহারের পর বেদীর হোমবলির ছাই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গুলো পরিষ্কার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বেদীর জন্য ছাকনীর আকারের একটি ঝাঁঝরি রাখবে| ঝাঁঝরির চারকোণার জন্য পিতলের আংটা বান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2026-07-31T18:56:47Z</dcterms:created>
  <dcterms:modified xsi:type="dcterms:W3CDTF">2026-07-31T18:56:47Z</dcterms:modified>
  <dc:title>யாத்திராகமம்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