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ச் சல்லடை பலிபீடத்தின் பாதியுயரத்தில் இருக்கும்படி அதைத் தாழப் பலிபீடத்தின் சுற்றடைப்புக்குக் கீழாக வைப்பாய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ச் சல்லடை பலிபீடத்தின் பாதியுயரத்தில் இருக்கும்படி அதைத் தாழப் பலிபீடத்தின் சுற்றடைப்புக்குக் கீழாக வைப்பாய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லிபீடத்துக்குச் சீத்திம் மரத்தால் தண்டுகளையும் பண்ணி, அவைகளை வெண்கலத்தகட்டால் மூடுவாய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லிபீடத்தைச் சுமக்கத்தக்கதாக அந்தத் தண்டுகள் அதின் இரண்டு பக்கங்களிலும் வளையங்களிலே பாய்ச்சப்பட்டிருக்க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லிபீடத்தைச் சுமக்கத்தக்கதாக அந்தத் தண்டுகள் அதின் இரண்டு பக்கங்களிலும் வளையங்களிலே பாய்ச்சப்பட்டிருக்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உள் வெளிவிட்டுப் பலகைகளினாலே பண்ணவேண்டும். மலையில் உனக்குக் காண்பிக்கப்பட்டபடியே அதைப் பண்ணக்கட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ஸ்தலத்துக்குப் பிராகாரத்தையும் உண்டுபண்ணுவாயாக; தெற்கே தென்திசைக்கு எதிரான பிராகாரத்துக்குத் திரித்த மெல்லிய பஞ்சுநூலால் செய்யப்பட்ட நூறுமுழ நீளமான தொங்குதிரைகள் இருக்க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ஸ்தலத்துக்குப் பிராகாரத்தையும் உண்டுபண்ணுவாயாக; தெற்கே தென்திசைக்கு எதிரான பிராகாரத்துக்குத் திரித்த மெல்லிய பஞ்சுநூலால் செய்யப்பட்ட நூறுமுழ நீளமான தொங்குதிரைகள் இருக்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க்கு வெண்கலத்தினாலே இருபது தூண்களும், இருபது பாதங்களும் இருக்கவேண்டும்; தூண்களின் கொக்கிகளும் அவைகளின் பூண்களும் வெள்ளியினால் செய்யப்பட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க்கு வெண்கலத்தினாலே இருபது தூண்களும், இருபது பாதங்களும் இருக்கவேண்டும்; தூண்களின் கொக்கிகளும் அவைகளின் பூண்களும் வெள்ளியினால் செய்யப்பட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ந்து முழ நீளமும் ஐந்து முழ அகலமுமாக சீத்திம் மரத்தால் பலிபீடத்தையும் உண்டுபண்ணுவாயாக; அது சதுரமும் மூன்று முழ உயரமுமாயிருப்பத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வடபக்கத்தின் நீளத்திற்கும் நூறுமுழ நீளமான தொங்குதிரைகள் இருக்கவேண்டும்; அவைகளுக்கு இருபது தூண்களும், அவைகளுக்கு இருபது பாதங்களும் வெண்கலமாயிருக்க வேண்டும்; தூண்களின் கொக்கிகளும் பூண்களும் வெள்ளியினால் செய்யப்பட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வடபக்கத்தின் நீளத்திற்கும் நூறுமுழ நீளமான தொங்குதிரைகள் இருக்கவேண்டும்; அவைகளுக்கு இருபது தூண்களும், அவைகளுக்கு இருபது பாதங்களும் வெண்கலமாயிருக்க வேண்டும்; தூண்களின் கொக்கிகளும் பூண்களும் வெள்ளியினால் செய்யப்பட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வடபக்கத்தின் நீளத்திற்கும் நூறுமுழ நீளமான தொங்குதிரைகள் இருக்கவேண்டும்; அவைகளுக்கு இருபது தூண்களும், அவைகளுக்கு இருபது பாதங்களும் வெண்கலமாயிருக்க வேண்டும்; தூண்களின் கொக்கிகளும் பூண்களும் வெள்ளியினால் செய்யப்பட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ாகாரத்தின் மேற்பக்கமான அகலத்திற்கு ஐம்பது முழ நீளமான தொங்குதிரைகள் இருக்கவேண்டும்; அவைகளுக்குப் பத்துத் தூண்களும், அவைகளுக்குப் பத்துப் பாதங்களும் இருக்கவேண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ாகாரத்தின் மேற்பக்கமான அகலத்திற்கு ஐம்பது முழ நீளமான தொங்குதிரைகள் இருக்கவேண்டும்; அவைகளுக்குப் பத்துத் தூண்களும், அவைகளுக்குப் பத்துப் பாதங்களும் இருக்க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ூரியன் உதிக்கிற திசையாகிய கீழ்ப்பக்கத்தின் பிராகாரம் ஐம்பதுமுழ அகலமாயிருக்க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ஒரு புறத்திற்குப் பதினைந்து முழ நீளமான தொங்கு திரைகளும், அவைகளுக்கு மூன்று தூண்களும், அவைகளுக்கு மூன்று பாதங்களும் இருக்க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ஒரு புறத்திற்குப் பதினைந்து முழ நீளமான தொங்கு திரைகளும், அவைகளுக்கு மூன்று தூண்களும், அவைகளுக்கு மூன்று பாதங்களும் இருக்க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றுபுறத்துக்குப் பதினைந்து முழ நீளமான தொங்கு திரைகளும், அவைகளுக்கு மூன்று தூண்களும், அவைகளுக்கு மூன்று பாதங்களும் இரு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றுபுறத்துக்குப் பதினைந்து முழ நீளமான தொங்கு திரைகளும், அவைகளுக்கு மூன்று தூண்களும், அவைகளுக்கு மூன்று பாதங்களும் இருக்கவேண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ந்து முழ நீளமும் ஐந்து முழ அகலமுமாக சீத்திம் மரத்தால் பலிபீடத்தையும் உண்டுபண்ணுவாயாக; அது சதுரமும் மூன்று முழ உயரமுமாயிருப்பத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ராகாரத்தின் வாசலுக்கு இளநீலநூலாலும் இரத்தாம்பரநூலாலும் சிவப்புநூலாலும் திரித்த மெல்லிய பஞ்சுநூலாலும் சித்திரத் தையல்வேலையாய்ச் செய்யப்பட்ட இருபதுமுழ நீளமான ஒரு தொங்குதிரையும் அதற்கு நாலு தூண்களும் அவைகளுக்கு நாலு பாதங்களும் இருக்க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ராகாரத்தின் வாசலுக்கு இளநீலநூலாலும் இரத்தாம்பரநூலாலும் சிவப்புநூலாலும் திரித்த மெல்லிய பஞ்சுநூலாலும் சித்திரத் தையல்வேலையாய்ச் செய்யப்பட்ட இருபதுமுழ நீளமான ஒரு தொங்குதிரையும் அதற்கு நாலு தூண்களும் அவைகளுக்கு நாலு பாதங்களும் இருக்க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ராகாரத்தின் வாசலுக்கு இளநீலநூலாலும் இரத்தாம்பரநூலாலும் சிவப்புநூலாலும் திரித்த மெல்லிய பஞ்சுநூலாலும் சித்திரத் தையல்வேலையாய்ச் செய்யப்பட்ட இருபதுமுழ நீளமான ஒரு தொங்குதிரையும் அதற்கு நாலு தூண்களும் அவைகளுக்கு நாலு பாதங்களும் இருக்க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ுற்றுப் பிராகாரத்தின் தூண்களெல்லாம் வெள்ளியினால் பூண் கட்டப்பட்டிருக்கவேண்டும்; அவைகளின் கொக்கிகள் வெள்ளியினாலும் அவைகளின் பாதங்கள் வெண்கலத்தினாலும் செய்யப்பட்டிருக்க 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ுற்றுப் பிராகாரத்தின் தூண்களெல்லாம் வெள்ளியினால் பூண் கட்டப்பட்டிருக்கவேண்டும்; அவைகளின் கொக்கிகள் வெள்ளியினாலும் அவைகளின் பாதங்கள் வெண்கலத்தினாலும் செய்யப்பட்டிருக்க 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ாகாரத்தின் நீளம் நூறுமுழமும், இருபுறத்து அகலம் ஐம்பது ஐம்பது முழமும், உயரம் ஐந்து முழமுமாயிருப்பதாக; அதின் தொங்கல்கள் திரித்த மெல்லிய பஞ்சுநூலினால் செய்யப்பட்டு, அதின் தூண்களின் பாதங்கள் வெண்கலமாயிரு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ாகாரத்தின் நீளம் நூறுமுழமும், இருபுறத்து அகலம் ஐம்பது ஐம்பது முழமும், உயரம் ஐந்து முழமுமாயிருப்பதாக; அதின் தொங்கல்கள் திரித்த மெல்லிய பஞ்சுநூலினால் செய்யப்பட்டு, அதின் தூண்களின் பாதங்கள் வெண்கலமாயிரு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சஸ்தலத்துக்கடுத்த சகல பணிவிடைக்குத் தேவையான எல்லாப் பணிமுட்டுகளும், அதின் எல்லா முளைகளும், பிராகாரத்தின் எல்லா முளைகளும் வெண்கலமாயிரு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சஸ்தலத்துக்கடுத்த சகல பணிவிடைக்குத் தேவையான எல்லாப் பணிமுட்டுகளும், அதின் எல்லா முளைகளும், பிராகாரத்தின் எல்லா முளைகளும் வெண்கலமாயிருக்க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த்துவிளக்கு எப்பொழுதும் எரிந்துகொண்டிருக்கும்படி இடித்துப் பிழிந்த தெளிவான ஒலிவ எண்ணெயை உன்னிடத்தில் கொண்டுவரும்படி இஸ்ரவேல் புத்திரருக்குக் கட்டளையிடுவ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நாலு மூலைகளிலும் நாலு கொம்புகளை உண்டாக்குவாயாக; அதின் கொம்புகள் அதனோடே ஏகமாய் இருக்கவேண்டும்; அதை வெண்கலத் தகட்டால் மூட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த்துவிளக்கு எப்பொழுதும் எரிந்துகொண்டிருக்கும்படி இடித்துப் பிழிந்த தெளிவான ஒலிவ எண்ணெயை உன்னிடத்தில் கொண்டுவரும்படி இஸ்ரவேல் புத்திரருக்குக் கட்டளையிடுவ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ரிப்புக் கூடாரத்தில் சாட்சி சந்நிதிக்கு முன்னிருக்கும் திரைச்சீலைக்கு வெளிப்புறமாக ஆரோனும் அவன் குமாரரும் சாயங்காலம் தொடங்கி விடியற்காலம்மட்டும் கர்த்தருடைய சந்நிதானத்தில் அந்த விளக்கை எரியவைக்கக்கடவர்கள்; இது இஸ்ரவேல் புத்திரருக்கு தலைமுறை தலைமுறையாக நித்திய கட்டளையாயிருக்கக்கடவ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ரிப்புக் கூடாரத்தில் சாட்சி சந்நிதிக்கு முன்னிருக்கும் திரைச்சீலைக்கு வெளிப்புறமாக ஆரோனும் அவன் குமாரரும் சாயங்காலம் தொடங்கி விடியற்காலம்மட்டும் கர்த்தருடைய சந்நிதானத்தில் அந்த விளக்கை எரியவைக்கக்கடவர்கள்; இது இஸ்ரவேல் புத்திரருக்கு தலைமுறை தலைமுறையாக நித்திய கட்டளையாயிருக்கக்கடவ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ரிப்புக் கூடாரத்தில் சாட்சி சந்நிதிக்கு முன்னிருக்கும் திரைச்சீலைக்கு வெளிப்புறமாக ஆரோனும் அவன் குமாரரும் சாயங்காலம் தொடங்கி விடியற்காலம்மட்டும் கர்த்தருடைய சந்நிதானத்தில் அந்த விளக்கை எரியவைக்கக்கடவர்கள்; இது இஸ்ரவேல் புத்திரருக்கு தலைமுறை தலைமுறையாக நித்திய கட்டளையாயிருக்கக்கடவ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நாலு மூலைகளிலும் நாலு கொம்புகளை உண்டாக்குவாயாக; அதின் கொம்புகள் அதனோடே ஏகமாய் இருக்கவேண்டும்; அதை வெண்கலத் தகட்டால் மூட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சாம்பலை எடுக்கத்தக்க சட்டிகளையும் கரண்டிகளையும் கிண்ணிகளையும் முள்துறடுகளையும் நெருப்புச்சட்டிகளையும் உண்டாக்குவாயாக; அதின் பணிமுட்டுகளையெல்லாம் வெண்கலத்தால் பண்ணுவாய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சாம்பலை எடுக்கத்தக்க சட்டிகளையும் கரண்டிகளையும் கிண்ணிகளையும் முள்துறடுகளையும் நெருப்புச்சட்டிகளையும் உண்டாக்குவாயாக; அதின் பணிமுட்டுகளையெல்லாம் வெண்கலத்தால் பண்ணுவாய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லைப்பின்னல் போன்ற ஒரு வெண்கலச் சல்லடையைப் பண்ணி, அந்தச் சல்லடையின் நாலு மூலைகளிலும் நாலு வெண்கல வளையங்களை உண்டாக்க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லைப்பின்னல் போன்ற ஒரு வெண்கலச் சல்லடையைப் பண்ணி, அந்தச் சல்லடையின் நாலு மூலைகளிலும் நாலு வெண்கல வளையங்களை உண்டாக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you shall put it under the compass of the altar beneath, that the net may be even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you shall make staves for the altar, staves of shittim wood, and overlay them with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taves shall be put into the rings, and the staves shall be upon the two sid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, to bea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ollow with boards shall you make it: as it was showed you in the mount, so shall they mak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 shall make the court of the tabernacle: for the south side southward ther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gings for the court of fine twined linen of an hundred cubits long for one si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twenty pillars thereof and their twenty sockets shall be of brass; the hook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llars and their fillets shall be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you shall make an altar of shittim wood, five cubits long, and five cubits broad; the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likewise for the north side in length there shall be hangings of an hundred cubits long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wenty pillars and their twenty sockets of brass; the hooks of the pillars and their fille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for the breadth of the court on the west side shall be hangings of fifty cubits: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llars ten, and their sockets 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breadth of the court on the east side eastward shall be fif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hangings of one side of the gate shall be fifteen cubits: their pillars three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ckets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on the other side shall be hangings fifteen cubits: their pillars three, and their sock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foursquare: and the height thereof shall be three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for the gate of the court shall be an hanging of twenty cubits, of blue, and purp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rlet, and fine twined linen, wrought with needlework: and their pillars shall be four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ckets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the pillars round about the court shall be filleted with silver; their hooks shall 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, and their sockets of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length of the court shall be an hundred cubits, and the breadth fifty every wher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ight five cubits of fine twined linen, and their sockets of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the vessels of the tabernacle in all the service thereof, and all the pins thereof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ins of the court, shall be of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you shall command the children of Israel, that they bring you pure oil olive beaten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you shall make the horns of it upon the four corners thereof: his horns shall be of the s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ght, to cause the lamp to burn al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n the tabernacle of the congregation without the vail, which is before the testimony, Aaro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ons shall order it from evening to morning before the LORD: it shall be a statute for eve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generations on the behalf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shall overlay it with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make his pans to receive his ashes, and his shovels, and his basons, and his fork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fire-pans: all the vessels thereof you shall make of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you shall make for it a grate of network of brass; and upon the net shall you make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zen rings in the four corner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2026-06-03T07:39:03Z</dcterms:created>
  <dcterms:modified xsi:type="dcterms:W3CDTF">2026-06-03T07:39:03Z</dcterms:modified>
  <dc:title>யாத்திராகமம்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