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வுலும் அவன் மனுஷரும் தாவீதைத் தேடவருகிறார்கள் என்று அவனுக்கு அறிவிக்கப்பட்டபோது, அவன் கன்மலையிலிருந்து இறங்கி, மாகோன் வனாந்தரத்திலே தங்கினான்; அதை சவுல் கேள்விப்பட்டு, மாகோன் வனாந்தரத்திலே தாவீதைப் பின் தொடர்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வுலும் அவன் மனுஷரும் தாவீதைத் தேடவருகிறார்கள் என்று அவனுக்கு அறிவிக்கப்பட்டபோது, அவன் கன்மலையிலிருந்து இறங்கி, மாகோன் வனாந்தரத்திலே தங்கினான்; அதை சவுல் கேள்விப்பட்டு, மாகோன் வனாந்தரத்திலே தாவீதைப் பின் தொடர்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வுல் மலையின் இந்தப்பக்கத்திலும், தாவீதும் அவன் மனுஷரும் மலையின் அந்தப்பக்கத்திலும் நடந்தார்கள்; சவுலுக்குத் தப்பிப்போக, தாவீது தீவிரித்தபோது, சவுலும் அவன் மனுஷரும் தாவீதையும் அவன் மனுஷரையும் பிடிக்கத் தக்கதாய் அவர்களை வளைந்துகொண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வுல் மலையின் இந்தப்பக்கத்திலும், தாவீதும் அவன் மனுஷரும் மலையின் அந்தப்பக்கத்திலும் நடந்தார்கள்; சவுலுக்குத் தப்பிப்போக, தாவீது தீவிரித்தபோது, சவுலும் அவன் மனுஷரும் தாவீதையும் அவன் மனுஷரையும் பிடிக்கத் தக்கதாய் அவர்களை வளைந்துகொண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வுல் மலையின் இந்தப்பக்கத்திலும், தாவீதும் அவன் மனுஷரும் மலையின் அந்தப்பக்கத்திலும் நடந்தார்கள்; சவுலுக்குத் தப்பிப்போக, தாவீது தீவிரித்தபோது, சவுலும் அவன் மனுஷரும் தாவீதையும் அவன் மனுஷரையும் பிடிக்கத் தக்கதாய் அவர்களை வளைந்துகொண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ச் சமயத்தில் ஒரு ஆள் சவுலிடத்தில் வந்து: நீர் சீக்கிரமாய் வாரும்; பெலிஸ்தர் தேசத்தின்மேல் படையெடுத்து வந்திருக்கிறார்க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ச் சமயத்தில் ஒரு ஆள் சவுலிடத்தில் வந்து: நீர் சீக்கிரமாய் வாரும்; பெலிஸ்தர் தேசத்தின்மேல் படையெடுத்து வந்திருக்கிறார்கள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னால் சவுல் தாவீதைப் பின் தொடருகிறதை விட்டுத் திரும்பி, பெலிஸ்தரை எதிர்க்கும்படி போனான்; ஆதலால் அவ்விடத்திற்குச் சேலா அம்மாலிகோத் என்று பேரி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னால் சவுல் தாவீதைப் பின் தொடருகிறதை விட்டுத் திரும்பி, பெலிஸ்தரை எதிர்க்கும்படி போனான்; ஆதலால் அவ்விடத்திற்குச் சேலா அம்மாலிகோத் என்று பேரி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ாவீது அவ்விடத்தை விட்டுப் புறப்பட்டு, என்கேதியிலுள்ள அரணிப்பான இடங்களில் தங்க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போய், அவன் கால் நடமாடுகிற இடத்தைப் பார்த்து, அங்கே அவனைக் கண்டவன் யார் என்பதையும் இன்னும் நன்றாய் விசாரித்து அறியுங்கள்; அவன் மகா தந்திரவாதி என்று எனக்குத் தெரியவ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பெலிஸ்தர் கேகிலாவின்மேல் யுத்தம்பண்ணி, களஞ்சியங்களைக் கொள்ளையிடுகிறார்கள் என்று தாவீதுக்கு அறிவிக்கப்பட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பெலிஸ்தர் கேகிலாவின்மேல் யுத்தம்பண்ணி, களஞ்சியங்களைக் கொள்ளையிடுகிறார்கள் என்று தாவீதுக்கு அறிவிக்கப்பட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ாவீது: நான் போய், அந்தப் பெலிஸ்தரை முறிய அடிக்கலாமா என்று கர்த்தரிடத்தில் விசாரித்ததற்கு, கர்த்தர்: நீ போ; பெலிஸ்தரை முறிய அடித்து, கேகிலாவை ரட்சிப்பாயாக என்று தாவீதுக்குச் சொன்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ாவீது: நான் போய், அந்தப் பெலிஸ்தரை முறிய அடிக்கலாமா என்று கர்த்தரிடத்தில் விசாரித்ததற்கு, கர்த்தர்: நீ போ; பெலிஸ்தரை முறிய அடித்து, கேகிலாவை ரட்சிப்பாயாக என்று தாவீதுக்குச் சொன்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தாவீதின் மனுஷர் அவனை நோக்கி: இதோ, நாங்கள் இங்கே யூதாவிலே இருக்கும்போதே பயப்படுகிறோம்; நாங்கள் பெலிஸ்தருடைய சேனைகளை எதிர்க்கிறதற்கு கேகிலாவுக்குப் போனால், எவ்வளவு அதிகம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தாவீதின் மனுஷர் அவனை நோக்கி: இதோ, நாங்கள் இங்கே யூதாவிலே இருக்கும்போதே பயப்படுகிறோம்; நாங்கள் பெலிஸ்தருடைய சேனைகளை எதிர்க்கிறதற்கு கேகிலாவுக்குப் போனால், எவ்வளவு அதிகம்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தாவீது திரும்பவும் கர்த்தரிடத்தில் விசாரித்தபோது, கர்த்தர் அவனுக்கு உத்தரமாக: நீ எழும்பி, கேகிலாவுக்குப் போ; நான் பெலிஸ்தரை உன் கையில் ஒப்புக்கொடுப்பேன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தாவீது திரும்பவும் கர்த்தரிடத்தில் விசாரித்தபோது, கர்த்தர் அவனுக்கு உத்தரமாக: நீ எழும்பி, கேகிலாவுக்குப் போ; நான் பெலிஸ்தரை உன் கையில் ஒப்புக்கொடுப்பே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தாவீது தன் மனுஷரைக் கூட்டிக்கொண்டு, கேகிலாவுக்குப் போய், பெலிஸ்தரோடு யுத்தம்பண்ணி, அவர்களில் அநேகம்பேரை வெட்டி, அவர்கள் ஆடுமாடுகளை ஓட்டிக்கொண்டுபோனான்; இவ்விதமாய் கேகிலாவின் குடிகளை ரட்சி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தாவீது தன் மனுஷரைக் கூட்டிக்கொண்டு, கேகிலாவுக்குப் போய், பெலிஸ்தரோடு யுத்தம்பண்ணி, அவர்களில் அநேகம்பேரை வெட்டி, அவர்கள் ஆடுமாடுகளை ஓட்டிக்கொண்டுபோனான்; இவ்விதமாய் கேகிலாவின் குடிகளை ரட்ச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போய், அவன் கால் நடமாடுகிற இடத்தைப் பார்த்து, அங்கே அவனைக் கண்டவன் யார் என்பதையும் இன்னும் நன்றாய் விசாரித்து அறியுங்கள்; அவன் மகா தந்திரவாதி என்று எனக்குத் தெரியவ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ிமெலேக்கின் குமாரனாகிய அபியத்தார் கேகிலாவில் இருக்கிற தாவீதினிடத்தில் தப்பியோடுகிறபோது, அவனிடத்தில் ஒரு ஏபோத்து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கிமெலேக்கின் குமாரனாகிய அபியத்தார் கேகிலாவில் இருக்கிற தாவீதினிடத்தில் தப்பியோடுகிறபோது, அவனிடத்தில் ஒரு ஏபோத்து இ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கேகிலாவுக்கு வந்தான் என்று சவுலுக்கு அறிவிக்கப்பட்டபோது, தேவன் அவனை என் கையில் ஒப்புக்கொடுத்தார்; அவன் கதவுகளும் தாழ்ப்பாள்களுமுள்ள பட்டணத்திற்குள் பிரவேசித்ததினால், அடைபட்டிருக்கிறான் என்று சவுல் சொல்ல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கேகிலாவுக்கு வந்தான் என்று சவுலுக்கு அறிவிக்கப்பட்டபோது, தேவன் அவனை என் கையில் ஒப்புக்கொடுத்தார்; அவன் கதவுகளும் தாழ்ப்பாள்களுமுள்ள பட்டணத்திற்குள் பிரவேசித்ததினால், அடைபட்டிருக்கிறான் என்று சவுல் சொல்ல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ையும் அவன் மனுஷரையும் முற்றிக்கை போடும்படிக்கு, கேகிலாவுக்குப் போக, எல்லா ஜனத்தையும் யுத்தத்திற்கு அழைப்பி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ையும் அவன் மனுஷரையும் முற்றிக்கை போடும்படிக்கு, கேகிலாவுக்குப் போக, எல்லா ஜனத்தையும் யுத்தத்திற்கு அழைப்பித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க்குப் பொல்லாப்புச் செய்யச் சவுல் எத்தனம்பண்ணுகிறான் என்று தாவீது அறிந்துகொண்டபோது, ஆசாரியனாகிய அபியத்தாரை நோக்கி: ஏபோத்தை இங்கே கொண்டுவா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க்குப் பொல்லாப்புச் செய்யச் சவுல் எத்தனம்பண்ணுகிறான் என்று தாவீது அறிந்துகொண்டபோது, ஆசாரியனாகிய அபியத்தாரை நோக்கி: ஏபோத்தை இங்கே கொண்டுவா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ாவீது: இஸ்ரவேலின் தேவனாகிய கர்த்தாவே, சவுல் கேகிலாவுக்கு வந்து, என்னிமித்தம் பட்டணத்தை அழிக்க வகைதேடுகிறான் என்று உமது அடியானாகிய நான் நிச்சயமாய்க் கேள்விப்பட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ாவீது: இஸ்ரவேலின் தேவனாகிய கர்த்தாவே, சவுல் கேகிலாவுக்கு வந்து, என்னிமித்தம் பட்டணத்தை அழிக்க வகைதேடுகிறான் என்று உமது அடியானாகிய நான் நிச்சயமாய்க் கேள்விப்பட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ஒளித்துக்கொண்டிருக்கும் எல்லா மறைவிடங்களையும் பார்த்தறிந்து கொண்டு, நிச்சய செய்தி எனக்குக் கொண்டுவாருங்கள்; அப்பொழுது நான் உங்களோடே கூடவந்து, அவன் தேசத்தில் இருந்தால், யூதாவிலிருக்கிற சகல ஆயிரங்களுக்குள்ளும் அவனைத் தேடிப் போவேன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கிலா பட்டணத்தார் என்னை அவன் கையில் ஒப்புக்கொடுப்பார்களோ, உம்முடைய அடியான் கேள்விப்பட்டபடி சவுல் வருவானோ, இஸ்ரவேலின் தேவனாகிய கர்த்தாவே, இதை உம்முடைய அடியானுக்குத் தெரிவிக்கவேண்டும் என்றான். அதற்குக் கர்த்தர்: அவன் வருவான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கிலா பட்டணத்தார் என்னை அவன் கையில் ஒப்புக்கொடுப்பார்களோ, உம்முடைய அடியான் கேள்விப்பட்டபடி சவுல் வருவானோ, இஸ்ரவேலின் தேவனாகிய கர்த்தாவே, இதை உம்முடைய அடியானுக்குத் தெரிவிக்கவேண்டும் என்றான். அதற்குக் கர்த்தர்: அவன் வருவான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ேகிலா பட்டணத்தார் என்னை அவன் கையில் ஒப்புக்கொடுப்பார்களோ, உம்முடைய அடியான் கேள்விப்பட்டபடி சவுல் வருவானோ, இஸ்ரவேலின் தேவனாகிய கர்த்தாவே, இதை உம்முடைய அடியானுக்குத் தெரிவிக்கவேண்டும் என்றான். அதற்குக் கர்த்தர்: அவன் வருவா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ேகிலாபட்டணத்தார் என்னையும் என் மனுஷரையும் சவுலின் கையில் ஒப்புக்கொடுப்பார்களோ என்று தாவீது கேட்டதற்கு, கர்த்தர்: ஒப்புக்கொடுப்பார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ேகிலாபட்டணத்தார் என்னையும் என் மனுஷரையும் சவுலின் கையில் ஒப்புக்கொடுப்பார்களோ என்று தாவீது கேட்டதற்கு, கர்த்தர்: ஒப்புக்கொடுப்பார்கள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தாவீதும் ஏறக்குறைய அறுநூறுபேராகிய அவன் மனுஷரும் எழும்பி, கேகிலாவை விட்டுப் புறப்பட்டு, போகக்கூடிய இடத்திற்குப் போனார்கள்; தாவீது கேகிலாவிலிருந்து தப்பிப்போனான் என்று சவுலுக்கு அறிவிக்கப்பட்டபோது, தான் புறப்படுகிறதை நிறுத்தி வி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தாவீதும் ஏறக்குறைய அறுநூறுபேராகிய அவன் மனுஷரும் எழும்பி, கேகிலாவை விட்டுப் புறப்பட்டு, போகக்கூடிய இடத்திற்குப் போனார்கள்; தாவீது கேகிலாவிலிருந்து தப்பிப்போனான் என்று சவுலுக்கு அறிவிக்கப்பட்டபோது, தான் புறப்படுகிறதை நிறுத்தி விட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தாவீதும் ஏறக்குறைய அறுநூறுபேராகிய அவன் மனுஷரும் எழும்பி, கேகிலாவை விட்டுப் புறப்பட்டு, போகக்கூடிய இடத்திற்குப் போனார்கள்; தாவீது கேகிலாவிலிருந்து தப்பிப்போனான் என்று சவுலுக்கு அறிவிக்கப்பட்டபோது, தான் புறப்படுகிறதை நிறுத்தி விட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வீது வனாந்தரத்திலுள்ள அரணான ஸ்தலங்களிலே தங்கி, சீப் என்னும் வனாந்தரத்திலிருக்கிற ஒரு மலையிலே தரித்திருந்தான்; சவுல் அநுதினமும் அவனைத் தேடியும், தேவன் அவனை அவன் கையில் ஒப்புக்கொடுக்கவ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வீது வனாந்தரத்திலுள்ள அரணான ஸ்தலங்களிலே தங்கி, சீப் என்னும் வனாந்தரத்திலிருக்கிற ஒரு மலையிலே தரித்திருந்தான்; சவுல் அநுதினமும் அவனைத் தேடியும், தேவன் அவனை அவன் கையில் ஒப்புக்கொடுக்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ஒளித்துக்கொண்டிருக்கும் எல்லா மறைவிடங்களையும் பார்த்தறிந்து கொண்டு, நிச்சய செய்தி எனக்குக் கொண்டுவாருங்கள்; அப்பொழுது நான் உங்களோடே கூடவந்து, அவன் தேசத்தில் இருந்தால், யூதாவிலிருக்கிற சகல ஆயிரங்களுக்குள்ளும் அவனைத் தேடிப் போவேன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பிராணனை வாங்கத் தேடும்படிக்கு, சவுல் புறப்பட்டான் என்று தாவீது அறிந்தபடியினாலே, தாவீது சீப் வனாந்தரத்திலுள்ள ஒரு காட்டிலே இருந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 பிராணனை வாங்கத் தேடும்படிக்கு, சவுல் புறப்பட்டான் என்று தாவீது அறிந்தபடியினாலே, தாவீது சீப் வனாந்தரத்திலுள்ள ஒரு காட்டிலே இரு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சவுலின் குமாரனாகிய யோனத்தான் எழுந்து, காட்டிலிருக்கிற தாவீதினிடத்தில் போய், தேவனுக்குள் அவன் கையைத் திடப்படுத்தி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சவுலின் குமாரனாகிய யோனத்தான் எழுந்து, காட்டிலிருக்கிற தாவீதினிடத்தில் போய், தேவனுக்குள் அவன் கையைத் திடப்படுத்தி: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ர் பயப்படவேண்டாம்; என் தகப்பனாகிய சவுலின் கை உம்மைக் கண்டு பிடிக்கமாட்டாது; நீர் இஸ்ரவேலின்மேல் ராஜாவாயிருப்பீர்; அப்பொழுது நான் உமக்கு இரண்டாவதாயிருப்பேன்; அப்படி நடக்கும் என்று என் தகப்பனாகிய சவுலும் அறிந்திருக்கிறார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ர் பயப்படவேண்டாம்; என் தகப்பனாகிய சவுலின் கை உம்மைக் கண்டு பிடிக்கமாட்டாது; நீர் இஸ்ரவேலின்மேல் ராஜாவாயிருப்பீர்; அப்பொழுது நான் உமக்கு இரண்டாவதாயிருப்பேன்; அப்படி நடக்கும் என்று என் தகப்பனாகிய சவுலும் அறிந்திருக்கிறார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இருவரும் கர்த்தருக்கு முன்பாக உடன்படிக்கை பண்ணினபின்பு, தாவீது காட்டில் இருந்துவிட்டான்; யோனத்தானோ தன் வீட்டிற்குப் போ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இருவரும் கர்த்தருக்கு முன்பாக உடன்படிக்கை பண்ணினபின்பு, தாவீது காட்டில் இருந்துவிட்டான்; யோனத்தானோ தன் வீட்டிற்குப் போ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சீப் ஊரார் கிபியாவிலிருக்கிற சவுலிடத்தில் வந்து: தாவீது எங்களிடத்தில் எஷிமோனுக்குத் தெற்கே ஆகிலா என்னும் மலைக்காட்டிலுள்ள அரணிப்பான இடங்களில் ஒளித்துக்கொண்டிருக்கிறான் அல்லவா?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சீப் ஊரார் கிபியாவிலிருக்கிற சவுலிடத்தில் வந்து: தாவீது எங்களிடத்தில் எஷிமோனுக்குத் தெற்கே ஆகிலா என்னும் மலைக்காட்டிலுள்ள அரணிப்பான இடங்களில் ஒளித்துக்கொண்டிருக்கிறான் அல்லவா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ஒளித்துக்கொண்டிருக்கும் எல்லா மறைவிடங்களையும் பார்த்தறிந்து கொண்டு, நிச்சய செய்தி எனக்குக் கொண்டுவாருங்கள்; அப்பொழுது நான் உங்களோடே கூடவந்து, அவன் தேசத்தில் இருந்தால், யூதாவிலிருக்கிற சகல ஆயிரங்களுக்குள்ளும் அவனைத் தேடிப் போவேன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ராஜாவே, நீர் உம்முடைய மனவிருப்பத்தின்படி இறங்கிவாரும்; அவனை ராஜாவின் கையில் ஒப்புக்கொடுக்க, எங்களால் ஆகும் என்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ோதும் ராஜாவே, நீர் உம்முடைய மனவிருப்பத்தின்படி இறங்கிவாரும்; அவனை ராஜாவின் கையில் ஒப்புக்கொடுக்க, எங்களால் ஆகும்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சவுல்: நீங்கள் என்மேல் தயை வைத்ததினாலே, கர்த்தரால் ஆசீர்வதிக்கப்பட்டிருப்பீர்கள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் எழுந்து, சவுலுக்கு முன்னாலே சீப் ஊருக்குப் போனார்கள்; தாவீதும் அவன் மனுஷரும் எஷிமோனுக்குத் தெற்கான அந்தர வெளியாகிய மாகோன் வனாந்தரத்தில் இ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கள் எழுந்து, சவுலுக்கு முன்னாலே சீப் ஊருக்குப் போனார்கள்; தாவீதும் அவன் மனுஷரும் எஷிமோனுக்குத் தெற்கான அந்தர வெளியாகிய மாகோன் வனாந்தரத்தில் இ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வுலும் அவன் மனுஷரும் தாவீதைத் தேடவருகிறார்கள் என்று அவனுக்கு அறிவிக்கப்பட்டபோது, அவன் கன்மலையிலிருந்து இறங்கி, மாகோன் வனாந்தரத்திலே தங்கினான்; அதை சவுல் கேள்விப்பட்டு, மாகோன் வனாந்தரத்திலே தாவீதைப் பின் தொடர்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bode in the wilderness of Maon. And when Saul heard that, he pursued after David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derness of Ma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Saul went on this side of the mountain, and David and his men on that side of the mountai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David made haste to get away for fear of Saul; for Saul and his men compassed David and his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und about to tak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there came a messenger unto Saul, saying, Haste you, and come; for the Philistines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vaded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Wherefore Saul returned from pursuing after David, and went against the Philistines: ther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called that place Selahammahleko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David went up from thence, and dwelt in strong holds at Enged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Go, I pray you, prepare yet, and know and see his place where his haunt is, and who has seen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they told David, saying, Behold, the Philistines fight against Keilah, and they rob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eshing floo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refore David enquired of the LORD, saying, Shall I go and strike these Philistines?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said unto David, Go, and strike the Philistines, and save Keil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David's men said unto him, Behold, we be afraid here in Judah: how much more then if we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Keilah against the armies of the Philistin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David enquired of the LORD yet again. And the LORD answered him and said, Arise, go down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ilah; for I will deliver the Philistines into your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So David and his men went to Keilah, and fought with the Philistines, and brought away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ttle, and stroke them with a great slaughter. So David saved the inhabitants of Keil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: for it is told me that he deals very subtle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t came to pass, when Abiathar the son of Ahimelech fled to David to Keilah, that he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 with an ephod in hi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it was told Saul that David was come to Keilah. And Saul said, God has delivered him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ne hand; for he is shut in, by entering into a town that has gates and b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Saul called all the people together to war, to go down to Keilah, to besiege David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David knew that Saul secretly practised mischief against him; and he said to Abiatha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est, Bring here the eph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said David, O LORD God of Israel, your servant has certainly heard that Saul seeks to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Keilah, to destroy the city for my sa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See therefore, and take knowledge of all the lurking places where he hides himself, and come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ill the men of Keilah deliver me up into his hand? will Saul come down, as your servant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d? O LORD God of Israel, I plead to you, tell your servant. And the LORD said, He will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said David, Will the men of Keilah deliver me and my men into the hand of Saul?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said, They will deliver you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n David and his men, which were about six hundred, arose and departed out of Keilah, and w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where they could go. And it was told Saul that David was escaped from Keilah; and he ceased to g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David abode in the wilderness in strong holds, and remained in a mountain in the wildernes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Ziph. And Saul sought him every day, but God delivered him not into hi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again to me with the certainty, and I will go with you: and it shall come to pass, if he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David saw that Saul was come out to seek his life: and David was in the wilderness of Zip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a w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Jonathan Saul's son arose, and went to David into the wood, and strengthened his han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said unto him, Fear not: for the hand of Saul my father shall not find you; and you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king over Israel, and I shall be next unto you; and that also Saul my father know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y two made a covenant before the LORD: and David abode in the wood, and Jonathan went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n came up the Ziphites to Saul to Gibeah, saying, Does not David hide himself with us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ong holds in the wood, in the hill of Hachilah, which is on the south of Jeshimo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land, that I will search him out throughout all the thousands of Jud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Now therefore, O king, come down according to all the desire of your soul to come down; and 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rt shall be to deliver him into the king'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aul said, Blessed be all of you of the LORD; for all of you have compassion on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y arose, and went to Ziph before Saul: but David and his men were in the wildernes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on, in the plain on the south of Jeshim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Saul also and his men went to seek him. And they told David; wherefore he came down into a rock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2026-09-07T05:50:37Z</dcterms:created>
  <dcterms:modified xsi:type="dcterms:W3CDTF">2026-09-07T05:50:37Z</dcterms:modified>
  <dc:title>1 Samuel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