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ைக் கொடுத்து அன்பால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ைக் கொடுத்து வாழ்வை அ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்ளல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ால் நிரப்பி காயங்கள் ஆ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ங்கள் போக்கி சுபாவங்கள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ம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கழுவி பரிசுத்தம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ும் இயேச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ிரப்பும் உந்தன் ஆவ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்டி நோய்களைப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நீக்கி பலவானாய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ரவாளன் பரிசுத்த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2026-09-15T17:17:13Z</dcterms:created>
  <dcterms:modified xsi:type="dcterms:W3CDTF">2026-09-15T17:17:13Z</dcterms:modified>
  <dc:title>துதிப் பாடல்கள் : 934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