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9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்றலைக் கொடுத்து அன்பால் நிர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ைக் கொடுத்து வாழ்வை அள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்ளல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களால் நிரப்பி காயங்கள் ஆ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ய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பங்கள் போக்கி சுபாவங்கள்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ந்தம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கழுவி பரிசுத்தம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ிரப்பும் இயேச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நிரப்பும் உந்தன் ஆவ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கள் ஓட்டி நோய்களைப் போ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ம் நீக்கி பலவானாய்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ே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ரவாளன் பரிசுத்த ஆ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ற்றிட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2026-07-31T17:58:28Z</dcterms:created>
  <dcterms:modified xsi:type="dcterms:W3CDTF">2026-07-31T17:58:28Z</dcterms:modified>
  <dc:title>துதிப் பாடல்கள் : 934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