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படவேண்டும் – ஆ -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மத்தியில் பரம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நிலைத்தே நிற்க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ெபத்திலே தரிந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ித்தம் நிறைவேற்று – ஆ – 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ு பரியந்தம் அவரில் நிலை நிற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ைப் பெற்றுக்கொள்ளு – அ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ென்றவர் வ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ே சென்றிடுவார் – ஆ – 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டன் செல்ல ஆயத்தமா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ுதிமகிமை –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டன் வாழ்ந்திடவே – அல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ே செலு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அல்லேலூயா ஆ அல்லேலூயா(3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யை சுமப்பா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வெறுப்பாயா – ஆ – 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வெறுத்து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ே ஒடி வருவா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ோட்சத்தை அடை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2026-07-30T21:58:17Z</dcterms:created>
  <dcterms:modified xsi:type="dcterms:W3CDTF">2026-07-30T21:58:17Z</dcterms:modified>
  <dc:title>துதிப் பாடல்கள் : 111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