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ங்கள் அயலாருக்கு எங்களை வழக்காக வைக்கிறீர்; எங்கள் சத்துருக்கள் எங்களைப் பரியாசம்பண்ண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ேனைகளின் தேவனே, எங்களைத் திருப்பிக்கொண்டுவாரும், உமது முகத்தைப் பிரகாசிக்கப்பண்ணும், அப்பொழுது இரட்சிக்கப்படுவ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ேனைகளின் தேவனே, எங்களைத் திருப்பிக்கொண்டுவாரும், உமது முகத்தைப் பிரகாசிக்கப்பண்ணும், அப்பொழுது இரட்சிக்கப்படுவ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ர் எகிப்திலிருந்து ஒரு திராட்சக்கொடியைக் கொண்டுவந்து, ஜாதிகளைத் துரத்திவிட்டு அதை நாட்டினீ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இடத்தை ஆயத்தப்படுத்தினீர்; அது வேரூன்றி, தேசமெங்கும் படர்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ன் நிழலால் மலைகளும் அதின் கிளைகளால் திவ்வியமான கேதுருக்களும் மூட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ன் நிழலால் மலைகளும் அதின் கிளைகளால் திவ்வியமான கேதுருக்களும் மூடப்ப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தன் கொடிகளைச் சமுத்திரமட்டாகவும், தன் கிளைகளை நதிமட்டாகவும் படரவிட்ட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ொழுதோ வழிநடக்கிற யாவரும் அதைப் பறிக்கும்படியாக அதின் அடைப்புகளை ஏன் தகர்த்துப்போட்டீர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ாட்டுப்பன்றி அதை உழுதுபோடுகிறது, வெளியின் மிருகங்கள் அதை மேய்ந்துபோடு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ின் மேய்ப்பரே, யோசேப்பை ஆட்டுமந்தையைப்போல நடத்துகிறவரே, செவிகொடும்; கேருபீன்கள் மத்தியில் வாசம்பண்ணுகிறவரே, பிரகாசிய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னைகளின் தேவனே திரும்பிவாரும், வானத்திலிருந்து கண்ணோக்கிப்பார்த்து, இந்தத் திராட்சச்செடியை விசாரித்தருளும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னைகளின் தேவனே திரும்பிவாரும், வானத்திலிருந்து கண்ணோக்கிப்பார்த்து, இந்தத் திராட்சச்செடியை விசாரித்தருளும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ம்முடைய வலதுகரம் நாட்டின கொடியையும், உமக்கு நீர் திடப்படுத்தின கிளையையும் கடாட்சித்தருள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அக்கினியால் சுடப்பட்டும் வெட்டுண்டும் போயிற்று; உம்முடைய முகத்தின் பயமுறுத்தலால் அழிந்துபோ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அக்கினியால் சுடப்பட்டும் வெட்டுண்டும் போயிற்று; உம்முடைய முகத்தின் பயமுறுத்தலால் அழிந்துபோ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மது கரம் உமது வலதுபாரிசத்துப் புருஷன்மீதிலும், உமக்கு நீர் திடப்படுத்தின மனுஷகுமாரன் மீதிலும் இருப்பத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மது கரம் உமது வலதுபாரிசத்துப் புருஷன்மீதிலும், உமக்கு நீர் திடப்படுத்தின மனுஷகுமாரன் மீதிலும் இருப்பத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உம்மைவிட்டுப் பின்வாங்கமாட்டோம்; எங்களை உயிர்ப்பியும், அப்பொழுது உமது நாமத்தைத் தொழுதுகொள்ளுவ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உம்மைவிட்டுப் பின்வாங்கமாட்டோம்; எங்களை உயிர்ப்பியும், அப்பொழுது உமது நாமத்தைத் தொழுதுகொள்ளுவ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ேனைகளின் தேவனாகிய கர்த்தாவே, எங்களைத் திருப்பிக்கொண்டுவாரும்; உமது முகத்தைப் பிரகாசிக்கப்பண்ணும், அப்பொழுது இரட்சிக்கப்படுவ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ின் மேய்ப்பரே, யோசேப்பை ஆட்டுமந்தையைப்போல நடத்துகிறவரே, செவிகொடும்; கேருபீன்கள் மத்தியில் வாசம்பண்ணுகிறவரே, பிரகாசிய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ேனைகளின் தேவனாகிய கர்த்தாவே, எங்களைத் திருப்பிக்கொண்டுவாரும்; உமது முகத்தைப் பிரகாசிக்கப்பண்ணும், அப்பொழுது இரட்சிக்கப்படுவ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்பிராயீம் பென்யமீன் மனாசே என்பவர்களுக்கு முன்பாக, நீர் உமது வல்லமையை எழுப்பி, எங்களை இரட்சிக்க வந்தருள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ே, எங்களைத் திருப்பிக்கொண்டுவாரும், உமது முகத்தைப் பிரகாசிக்கப்பண்ணும், அப்பொழுது இரட்சிக்கப்படுவ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ேனைகளின் தேவனாகிய கர்த்தாவே, உமது ஜனத்தின் விண்ணப்பத்துக்கு விரோதமாய் நீர் எதுவரைக்கும் கோபங்கொள்வீ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ண்ணீராகிய அப்பத்தை அவர்களுக்கு போஜனமாகவும், மிகுதியான கண்ணீரையே அவர்களுக்குப் பானமாகவும் கொடுத்தீ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ண்ணீராகிய அப்பத்தை அவர்களுக்கு போஜனமாகவும், மிகுதியான கண்ணீரையே அவர்களுக்குப் பானமாகவும் கொடுத்தீ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ங்கள் அயலாருக்கு எங்களை வழக்காக வைக்கிறீர்; எங்கள் சத்துருக்கள் எங்களைப் பரியாசம்பண்ண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ഹസ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സൈന്യങ്ങളുടെ ദൈവമേ, ഞങ്ങളെ യഥാസ്ഥാനപ്പെടുത്തേണമേ; ഞങ്ങൾ രക്ഷപ്പെടേണ്ടതിന്നു തിരുമുഖ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കാശിപ്പ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ീ മിസ്രയീമിൽനിന്നു ഒരു മുന്തിരവള്ളികൊണ്ടുവന്നു; ജാതികളെ നീക്കിക്കളഞ്ഞു അതിനെ ന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ീ അതിന്നു തടം എടുത്തു അതു വേരൂന്നി ദേശത്തു പട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ിന്റെ നിഴൽകൊണ്ടു പർവ്വതങ്ങൾ മൂടിയിരുന്നു; അതിന്റെ കൊമ്പുകൾ ദിവ്യദേവദാരുക്കൾ പോ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ു കൊമ്പുകളെ സമുദ്രംവരെയും ചില്ലികളെ നദിവരെയും നീട്ട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വഴിപോകുന്നവരൊക്കെയും അതിനെ പറിപ്പാൻ തക്കവണ്ണം നീ അതിന്റെ വേലികളെ പൊളിച്ചുകളഞ്ഞ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കാട്ടുപന്നി അതിനെ മാന്തിക്കളയുന്നു; വയലിലെ മൃഗങ്ങൾ അതു തിന്നുകള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ട്ടിൻ കൂട്ടത്തെപ്പോലെ യോസേഫിനെ നടത്തുന്നവനായി യിസ്രായേലിന്റെ ഇടയനായുള്ളോവേ, ചെവിക്കൊള്ളേണമ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സൈന്യങ്ങളുടെ ദൈവമേ, തിരിഞ്ഞുവരേണമേ; സ്വർഗ്ഗത്തിൽനിന്നു നോക്കി കടാക്ഷിച്ചു ഈ മുന്തിരിവള്ള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ദർശ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ിന്റെ വലങ്കൈ നട്ടിട്ടുള്ളതിനെയും നീ നിനക്കായി വളർത്തിയ തയ്യെയും പാല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തിനെ തീ വെച്ചു ചുടുകയും വെട്ടിക്കളകയും ചെയ്തിരിക്കുന്നു; നിന്റെ മുഖത്തിന്റെ ഭർത്സനത്താൽ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ച്ചുപേ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ിന്റെ കൈ നിന്റെ വലത്തുഭാഗത്തെ പുരുഷന്റെമേൽ നീ നിനക്കായി വളർത്തിയ മനുഷ്യപുത്രന്റെ മേൽ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ൽ ഞങ്ങൾ നിന്നെ വിട്ടു പിന്മാറുകയില്ല; ഞങ്ങളെ ജീവിപ്പിക്കേണമേ, എന്നാൽ ഞങ്ങൾ നിന്റെ നാമ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പേ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സൈന്യങ്ങളുടെ ദൈവമായ യഹോവേ, ഞങ്ങളെ യഥാസ്ഥാനപ്പെടുത്തേണമേ; ഞങ്ങൾ രക്ഷപ്പെടേണ്ടതിന്നു തിരുമുഖ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െരൂബുകളിന്മേൽ അധിവസിക്കുന്നവനേ, പ്രകാശ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കാശിപ്പ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എഫ്രയീമും ബെന്യാമീനും മനശ്ശെയും കാൺകെ നിന്റെ വീര്യബലം ഉണർത്തി ഞങ്ങളുടെ രക്ഷെക്കായി വര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ദൈവമേ, ഞങ്ങളെ യഥാസ്ഥാനപ്പെടുത്തേണമേ; ഞങ്ങൾ രക്ഷപ്പെടേണ്ടതിന്നു തിരുമുഖം പ്രകാശിപ്പ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സൈന്യങ്ങളുടെ ദൈവമായ യഹോവേ, നീ നിന്റെ ജനത്തിന്റെ പ്രാർത്ഥനെക്കു നേരെ എത്രത്തോളം കോപ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ീ അവർക്കു കണ്ണുനീരിന്റെ അപ്പം തിന്മാൻ കൊടുത്തിരിക്കുന്നു; അനവധി കണ്ണുനീർ അവർക്കു കുടിപ്പ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ീ ഞങ്ങളെ ഞങ്ങളുടെ അയൽക്കാർക്കു വഴക്കാക്കിതീർക്കുന്നു; ഞങ്ങളുടെ ശത്രുക്കൾ തമ്മിൽ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2026-08-02T15:08:33Z</dcterms:created>
  <dcterms:modified xsi:type="dcterms:W3CDTF">2026-08-02T15:08:33Z</dcterms:modified>
  <dc:title>சங்கீதம் : 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