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அறையுண்ட மேசியா
இறை வல்லமையும் இறை ஞானமுமாய் உள்ளார்
இதை உள்ளங்கள் உணர்ந்திடட்டும்
இந்த உலகமும் உணர்ந்திடட்ட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 அல்லேலூ அல்லேலுயா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ுற்றம் இல்லாதோர் மாய்கின்றார்
எம் குழந்தைகள் பசியில் வாடுகின்றார் 
நீதியை அழிப்போர் வாழ்கின்றார்
பல நேரிய மனிதர்கள் வீழ்கின்றார்
இந்த சிலுவை உமது வல்லமையோ
இந்த சிலுவை உமது ஞானமோ (2) --- அல்லேலூ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லுவையில் இறந்த செம்மறிதான்
பின் சாவினை அழித்து உயிர்த்ததன்றோ 
சிலுவை வடிவே முடிவல்ல
முழு ஜெயமே எங்கள் பரிசன்றோ 
இந்த சிலுவை உமது வல்லமையே
இந்த சிலுவை உமது ஞானமே (2) --- அல்லேலூ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ெஞ்சினில் அமைதியை இழக்கின்றோம் - மன
நிம்மதி இழந்தே தவிக்கின்றோம்
நோவிலும் சாவிலும் துடிக்கின்றோம் - எங்கள்
தேவனே சிலுவையின் பொருள் சொல்வாய்
இந்தச் சிலுவை உமது வல்லமையோ
இந்தச் சிலுவை உமது ஞானமோ (2) --- அல்லேலூ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றவுகள் நிறைவு தருவதில்லை எங்கள்
உள்ளத்தில் அன்பு வளர்வதில்லை
பிரிவுகள் பிளவுகள் பிணக்குகளே எங்கள்
வீட்டிலும் நாட்டிலும் வளர்வது ஏன்
இந்தச் சிலுவை உமது வல்லமையோ
இந்தச் சிலுவை உமது ஞானமோ (2) --- அல்லேலூ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2026-07-30T18:15:17Z</dcterms:created>
  <dcterms:modified xsi:type="dcterms:W3CDTF">2026-07-30T18:15:17Z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