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வன் பொருத்தனை பண்ணினது கர்த்தருக்குப் பலியிடப்படத்தக்க மிருக ஜீவனானால் அவன் கர்த்தருக்குக் கொடுக்கிற அப்படிப்பட்டதெல்லாம் பரிசுத்தமாயிருப்பத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வன் பொருத்தனை பண்ணினது கர்த்தருக்குப் பலியிடப்படத்தக்க மிருக ஜீவனானால் அவன் கர்த்தருக்குக் கொடுக்கிற அப்படிப்பட்டதெல்லாம் பரிசுத்தமாயிருப்ப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மாற்றாமலும் வேறுபடுத்தாமலும் இருப்பானாக; இளப்பமானதற்குப் பதிலாக நலமானதையும், நலமானதற்குப் பதிலாக இளப்பமானதையும் செலுத்தாமல் இருப்பானாக; அவன் மிருகத்துக்குப் பதிலாக மிருகத்தை மாற்றிக்கொடுப்பானாகில், அப்பொழுது அதுவும் அதற்குப் பதிலாகக் கொடுத்ததும் பரிசுத்தமாயிருப்பத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 மாற்றாமலும் வேறுபடுத்தாமலும் இருப்பானாக; இளப்பமானதற்குப் பதிலாக நலமானதையும், நலமானதற்குப் பதிலாக இளப்பமானதையும் செலுத்தாமல் இருப்பானாக; அவன் மிருகத்துக்குப் பதிலாக மிருகத்தை மாற்றிக்கொடுப்பானாகில், அப்பொழுது அதுவும் அதற்குப் பதிலாகக் கொடுத்ததும் பரிசுத்தமாயிருப்பத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கர்த்தருக்குப் பலியிடப்படத்தகாத சுத்தமில்லாத யாதொரு மிருகமானால், அதை ஆசாரியனுக்கு முன்பாக நிறுத்தக்கடவ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கர்த்தருக்குப் பலியிடப்படத்தகாத சுத்தமில்லாத யாதொரு மிருகமானால், அதை ஆசாரியனுக்கு முன்பாக நிறுத்தக்கடவ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் அது நல்லதானாலும் இளப்பமானதானாலும் அதை மதிப்பானாக; உன் மதிப்பின்படியே இருக்கக்கடவ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் அது நல்லதானாலும் இளப்பமானதானாலும் அதை மதிப்பானாக; உன் மதிப்பின்படியே இருக்கக்கடவ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மீட்டுக்கொள்ளமனதாயிருந்தானாகில், உன் மதிப்போடே ஐந்தில் ஒரு பங்கைக் கூட்டிக்கொடுக்க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மீட்டுக்கொள்ளமனதாயிருந்தானாகில், உன் மதிப்போடே ஐந்தில் ஒரு பங்கைக் கூட்டிக்கொடுக்க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ஐந்து வயதுமுதல் இருபது வயதுக்கு உட்பட்ட ஆண்பிள்ளையை இருபது சேக்கலாகவும், பெண்பிள்ளையை பத்துச்சேக்கலாகவ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தன்வீட்டைக் கர்த்தருக்குப் பரிசுத்தம் என்று நேர்ந்துகொண்டால், ஆசாரியன் அதின் நலத்துக்கும் இளப்பத்துக்கும் தக்கதாக அதை மதிக்கக்கடவன்; ஆசாரியன் மதிக்கிறபடி அது இருக்கக்கடவ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தன்வீட்டைக் கர்த்தருக்குப் பரிசுத்தம் என்று நேர்ந்துகொண்டால், ஆசாரியன் அதின் நலத்துக்கும் இளப்பத்துக்கும் தக்கதாக அதை மதிக்கக்கடவன்; ஆசாரியன் மதிக்கிறபடி அது இருக்கக்கடவ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வீட்டைப் பரிசுத்தம் என்று நேர்ந்துகொண்டவன் அதை மீட்டுக்கொள்ள மனதாயிருந்தால், நீ மதிக்கும் திரவியத்தோடே ஐந்தில் ஒரு பங்கைக் கூட்டிக்கொடுக்கக்கடவன்; அப்பொழுது அது அவனுடையதா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வீட்டைப் பரிசுத்தம் என்று நேர்ந்துகொண்டவன் அதை மீட்டுக்கொள்ள மனதாயிருந்தால், நீ மதிக்கும் திரவியத்தோடே ஐந்தில் ஒரு பங்கைக் கூட்டிக்கொடுக்கக்கடவன்; அப்பொழுது அது அவனுடையதா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தன் காணியாட்சியான வயலில் யாதொரு பங்கைக் கர்த்தருக்குப் பரிசுத்தம் என்று நேர்ந்துகொண்டால், உன் மதிப்பு அதின் விதைப்புக்குத்தக்கதாய் இருக்கவேண்டும்; ஒரு கலம் வாற்கோதுமை விதைக்கிற வயல் ஐம்பது வெள்ளிச்சேக்கலாக மதிக்கப்பட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தன் காணியாட்சியான வயலில் யாதொரு பங்கைக் கர்த்தருக்குப் பரிசுத்தம் என்று நேர்ந்துகொண்டால், உன் மதிப்பு அதின் விதைப்புக்குத்தக்கதாய் இருக்கவேண்டும்; ஒரு கலம் வாற்கோதுமை விதைக்கிற வயல் ஐம்பது வெள்ளிச்சேக்கலாக மதிக்கப்பட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ூபிலி வருஷமுதல் அவன் தன் வயலைப் பரிசுத்தம் என்று நேர்ந்துகொண்டால், அது உன் மதிப்பின்படி இருக்க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பிலி வருஷத்துக்குப்பின் தன் வயலைப் பரிசுத்தம் என்று நேர்ந்துகொண்டானானால், யூபிலி வருஷம்மட்டுமுள்ள மற்றவருஷங்களின்படியே ஆசாரியன் திரவியத்தைக் கணக்குப்பார்த்து, அதற்குத்தக்கது உன் மதிப்பிலே தள்ளப்பட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பிலி வருஷத்துக்குப்பின் தன் வயலைப் பரிசுத்தம் என்று நேர்ந்துகொண்டானானால், யூபிலி வருஷம்மட்டுமுள்ள மற்றவருஷங்களின்படியே ஆசாரியன் திரவியத்தைக் கணக்குப்பார்த்து, அதற்குத்தக்கது உன் மதிப்பிலே தள்ளப்பட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பிலி வருஷத்துக்குப்பின் தன் வயலைப் பரிசுத்தம் என்று நேர்ந்துகொண்டானானால், யூபிலி வருஷம்மட்டுமுள்ள மற்றவருஷங்களின்படியே ஆசாரியன் திரவியத்தைக் கணக்குப்பார்த்து, அதற்குத்தக்கது உன் மதிப்பிலே தள்ளப்பட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ஐந்து வயதுமுதல் இருபது வயதுக்கு உட்பட்ட ஆண்பிள்ளையை இருபது சேக்கலாகவும், பெண்பிள்ளையை பத்துச்சேக்கலாகவ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யலைப் பரிசுத்தம் என்று நேர்ந்து கொண்டவன் அதை மீட்டுக்கொள்ள மனதாயிருந்தால், உன் மதிப்பான திரவியத்தோடே ஐந்தில் ஒரு பங்கைக்கூட்டிக் கொடுக்கக்கடவன்; அப்பொழுது அது அவனுக்கு உறுதியா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யலைப் பரிசுத்தம் என்று நேர்ந்து கொண்டவன் அதை மீட்டுக்கொள்ள மனதாயிருந்தால், உன் மதிப்பான திரவியத்தோடே ஐந்தில் ஒரு பங்கைக்கூட்டிக் கொடுக்கக்கடவன்; அப்பொழுது அது அவனுக்கு உறுதியா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வயலை மீட்டுக்கொள்ளாமல், வயலை வேறொருவனுக்கு விற்றுப்போட்டால், அது திரும்ப மீட்கப்படாமல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வயலை மீட்டுக்கொள்ளாமல், வயலை வேறொருவனுக்கு விற்றுப்போட்டால், அது திரும்ப மீட்கப்படாமல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ூபிலி வருஷத்தில் மீட்கப்படும்போது, சாபத்தீடான வயலாகக் கர்த்தருக்கென்று நியமிக்கப்பட்டதாயிருக்கக்கடவது; அது ஆசாரியனுக்குக் காணியாட்சியா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ூபிலி வருஷத்தில் மீட்கப்படும்போது, சாபத்தீடான வயலாகக் கர்த்தருக்கென்று நியமிக்கப்பட்டதாயிருக்கக்கடவது; அது ஆசாரியனுக்குக் காணியாட்சியா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் தனக்குக் காணியாட்சி வயலாயிராமல் தான் விலைக்கு வாங்கின ஒரு வயலைக் கர்த்தருக்குப் பரிசுத்தம் என்று நேர்ந்துகொண்டா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் தனக்குக் காணியாட்சி வயலாயிராமல் தான் விலைக்கு வாங்கின ஒரு வயலைக் கர்த்தருக்குப் பரிசுத்தம் என்று நேர்ந்துகொண்டா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யூபிலி வருஷம்மட்டும், உன் மதிப்பின்படி பெறும் விலை இன்னதென்று ஆசாரியன் அவனோடே கணக்குப்பார்த்து, அந்த உன் மதிப்பை, கர்த்தருக்குப் பரிசுத்தமாயிருக்கும்படி, அவன் அந்நாளிலே கொடுக்கக்கடவ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யூபிலி வருஷம்மட்டும், உன் மதிப்பின்படி பெறும் விலை இன்னதென்று ஆசாரியன் அவனோடே கணக்குப்பார்த்து, அந்த உன் மதிப்பை, கர்த்தருக்குப் பரிசுத்தமாயிருக்கும்படி, அவன் அந்நாளிலே கொடுக்கக்கட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 மாதம்முதல் ஐந்து வயதுக்கு உட்பட்ட ஆண்பிள்ளையை ஐந்து வெள்ளிச்சேக்கலாகவும், பெண்பிள்ளையை மூன்று வெள்ளிச்சேக்கலாகவ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ர் கையிலே அந்த வயலைக் கொண்டானோ, அந்தக் காணியாட்சிக்காரன் வசமாய் அது யூபிலி வருஷத்தில் திரும்பச் சேர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ர் கையிலே அந்த வயலைக் கொண்டானோ, அந்தக் காணியாட்சிக்காரன் வசமாய் அது யூபிலி வருஷத்தில் திரும்பச் சேர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மதிப்பெல்லாம் பரிசுத்த ஸ்தலத்துச் சேக்கல் கணக்காயிருக்கக்கடவது; ஒரு சேக்கலானது இருபது கேரா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மதிப்பெல்லாம் பரிசுத்த ஸ்தலத்துச் சேக்கல் கணக்காயிருக்கக்கடவது; ஒரு சேக்கலானது இருபது கேரா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லையீற்றானவைகள் கர்த்தருடையது, ஆகையால் ஒருவரும் தலையீற்றாகிய மிருகஜீவனைப் பரிசுத்தம் என்று நேர்ந்து கொள்ளலாகாது; அது மாடானாலும் ஆடானாலும் கர்த்தருடைய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லையீற்றானவைகள் கர்த்தருடையது, ஆகையால் ஒருவரும் தலையீற்றாகிய மிருகஜீவனைப் பரிசுத்தம் என்று நேர்ந்து கொள்ளலாகாது; அது மாடானாலும் ஆடானாலும் கர்த்தருடைய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ுத்தமில்லாத மிருகத்தினுடைய தலையீற்றினால், அதை அவன் உன் மதிப்பின்படி மீட்டுக்கொண்டு, அதனுடனே ஐந்தில் ஒரு பங்கைக் கூட்டிக்கொடுக்கக்கடவன்; மீட்கப்படாதிருந்தால், உன் மதிப்பின்படி அது விற்கப்படக்கடவ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ுத்தமில்லாத மிருகத்தினுடைய தலையீற்றினால், அதை அவன் உன் மதிப்பின்படி மீட்டுக்கொண்டு, அதனுடனே ஐந்தில் ஒரு பங்கைக் கூட்டிக்கொடுக்கக்கடவன்; மீட்கப்படாதிருந்தால், உன் மதிப்பின்படி அது விற்கப்படக்கடவ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ுத்தமில்லாத மிருகத்தினுடைய தலையீற்றினால், அதை அவன் உன் மதிப்பின்படி மீட்டுக்கொண்டு, அதனுடனே ஐந்தில் ஒரு பங்கைக் கூட்டிக்கொடுக்கக்கடவன்; மீட்கப்படாதிருந்தால், உன் மதிப்பின்படி அது விற்கப்படக்கடவ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ன் தன் வசத்திலுள்ள நரஜீவனிலாவது, காணியாட்சி நிலத்திலாவது, எதையாகிலும் கர்த்தருக்கென்று சாபத்தீடாக நேர்ந்துகொண்டால், அது விற்கப்படவும் மீட்கப்படவும் கூடாது; நேர்ந்துகொள்ளப்பட்டவைகளெல்லாம் கர்த்தருக்காகப் பரிசுத்தம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 மாதம்முதல் ஐந்து வயதுக்கு உட்பட்ட ஆண்பிள்ளையை ஐந்து வெள்ளிச்சேக்கலாகவும், பெண்பிள்ளையை மூன்று வெள்ளிச்சேக்கலாகவ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ன் தன் வசத்திலுள்ள நரஜீவனிலாவது, காணியாட்சி நிலத்திலாவது, எதையாகிலும் கர்த்தருக்கென்று சாபத்தீடாக நேர்ந்துகொண்டால், அது விற்கப்படவும் மீட்கப்படவும் கூடாது; நேர்ந்துகொள்ளப்பட்டவைகளெல்லாம் கர்த்தருக்காகப் பரிசுத்தம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ன் தன் வசத்திலுள்ள நரஜீவனிலாவது, காணியாட்சி நிலத்திலாவது, எதையாகிலும் கர்த்தருக்கென்று சாபத்தீடாக நேர்ந்துகொண்டால், அது விற்கப்படவும் மீட்கப்படவும் கூடாது; நேர்ந்துகொள்ளப்பட்டவைகளெல்லாம் கர்த்தருக்காகப் பரிசுத்தமாயிரு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ரஜீவனில் சாபத்தீடாக நியமிக்கப்பட்டவைகளெல்லாம் மீட்கப்படாமல் கொலைசெய்யப்படக்கடவ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சத்திலே நிலத்தின் வித்திலும், விருட்சங்களின் கனியிலும், தசமபாகம் எல்லாம் கர்த்தருக்கு உரியது; அது கர்த்தருக்குப் பரிசுத்தமான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சத்திலே நிலத்தின் வித்திலும், விருட்சங்களின் கனியிலும், தசமபாகம் எல்லாம் கர்த்தருக்கு உரியது; அது கர்த்தருக்குப் பரிசுத்தமான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ஒருவன் தன் தசமபாகத்திலே எவ்வளவாவது மீட்டுக்கொள்ள மனதாயிருந்தானானால், அதனுடன் ஐந்தில் ஒரு பங்கைக் கூட்டிக்கொடுக்கக்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ோலின் கீழ்ப்பட்ட ஆடுமாடுகளிலே பத்தில் ஒரு பங்காகிறதெல்லாம் கர்த்தருக்குப் பரிசுத்தமான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ோலின் கீழ்ப்பட்ட ஆடுமாடுகளிலே பத்தில் ஒரு பங்காகிறதெல்லாம் கர்த்தருக்குப் பரிசுத்தமான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ு நல்லதோ இளப்பமானதோ என்று அவன் பார்க்கவேண்டாம்; மாற்றினால், அதுவும் அதற்குப் பதிலாகக் கொடுக்கப்பட்டதுமாகிய இரண்டும் பரிசுத்தமாகும்; அது மீட்கப்படக் கூடாதென்று அவர்களோடே சொல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ு நல்லதோ இளப்பமானதோ என்று அவன் பார்க்கவேண்டாம்; மாற்றினால், அதுவும் அதற்குப் பதிலாகக் கொடுக்கப்பட்டதுமாகிய இரண்டும் பரிசுத்தமாகும்; அது மீட்கப்படக் கூடாதென்று அவர்களோடே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றுபது வயது தொடங்கி, அதற்கு மேற்பட்ட வயதுள்ள ஆண்பிள்ளையைப் பதினைந்து சேக்கலாகவும், பெண்பிள்ளையைப் பத்துச்சேக்கலாகவும் மதிக்கக்கடவாய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ஸ்ரவேல் புத்திரருக்குச் சொல்லும்படி, கர்த்தர் சீனாய்மலையில் மோசேக்கு விதித்த கட்டளைகள் இவைகளே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εேல͠புத்திரரோடே சொல்லவேண்டியது என்னவென்றால்: யாதாமொருவர் ஒரு விசேஷித்த பொருத்தனை பண்ணியிருந்தால், பொருத்தனை பண்ணப்பட்டவர்கள் உன் மதிப்பின்படி கர்த்தருக்கு உரியவ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εேல͠புத்திரரோடே சொல்லவேண்டியது என்னவென்றால்: யாதாமொருவர் ஒரு விசேஷித்த பொருத்தனை பண்ணியிருந்தால், பொருத்தனை பண்ணப்பட்டவர்கள் உன் மதிப்பின்படி கர்த்தருக்கு உரியவ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ுபது வயதுமுதல் அறுபது வயதுக்குட்பட்ட ஆண்பிள்ளையை நீ பரிசுத்த ஸ்தலத்தின் சேக்கலாகிய ஐம்பது வெள்ளிச்சேக்கலாகவும்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ுபது வயதுமுதல் அறுபது வயதுக்குட்பட்ட ஆண்பிள்ளையை நீ பரிசுத்த ஸ்தலத்தின் சேக்கலாகிய ஐம்பது வெள்ளிச்சேக்கலாகவும்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ண்பிள்ளையை முப்பது சேக்கலாகவும் மதிப்ப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றுபது வயது தொடங்கி, அதற்கு மேற்பட்ட வயதுள்ள ஆண்பிள்ளையைப் பதினைந்து சேக்கலாகவும், பெண்பிள்ளையைப் பத்துச்சேக்கலாகவும் மதிக்கக்கடவ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மதிப்பின்படி செலுத்தக் கூடாத தரித்திரனாயிருந்தால், அவன் ஆசாரியனுக்கு முன்பாக வந்து நிற்கக்கடவன்; ஆசாரியன் அவனை மதிப்பானாக; பொருத்தனை பண்ணினவனுடைய திராணிக்கேற்றபடி ஆசாரியன் அவனை மதிக்க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மதிப்பின்படி செலுத்தக் கூடாத தரித்திரனாயிருந்தால், அவன் ஆசாரியனுக்கு முன்பாக வந்து நிற்கக்கடவன்; ஆசாரியன் அவனை மதிப்பானாக; பொருத்தனை பண்ணினவனுடைய திராணிக்கேற்றபடி ஆசாரியன் அவனை மதிக்க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7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फिर जिन पशुओं में से लोग यहोवा को चढ़ावा चढ़ाते है, यदि ऐसों में से कोई संकल्प किया जाए, तो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शु कोई यहोवा को दे वह पवित्र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वह उसे किसी प्रकार से न बदले, न तो वह बुरे की सन्ती अच्छा, और न अच्छे की सन्ती बुरा दे; और यद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उस पशु की सन्ती दूसरा पशु दे, तो वह और उसका बदला दोनों पवित्र ठह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जिन पशुओं में से लोग यहोवा के लिये चढ़ावा नहीं चढ़ाते ऐसों में से यदि वह हो, तो वह उसको याज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म्हने खड़ा कर द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याजक पशु के गुण अवगुण दोनों विचार कर उसका मोल ठहराए; और जितना याजक ठहराए उसका मोल उतना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यदि संकल्प करने वाला उसे किसी प्रकार से छुड़ाना चाहे, तो जो मोल याजक ने ठहराया हो उस में उ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ंचवां भाग और बढ़ाकर द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फिर यदि उसकी अवस्था पांच वर्ष वा उससे अधिक और बीस वर्ष से कम की हो, तो लड़के के लिये तो बी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फिर यदि कोई अपना घर यहोवा के लिये पवित्र ठहराकर संकल्प करे, तो याजक उसके गुण-अवगुण दोनों वि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उसका मोल ठहराए; और जितना याजक ठहराए उसका मोल उतना ही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यदि घर का पवित्र करनेवाला उसे छुड़ाना चाहे, तो जितना रूपया याजक ने उसका मोल ठहराया हो उस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पांचवां भाग और बढ़ाकर दे, तब वह घर उसी का रह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फिर यदि कोई अपनी निज भूमि का कोई भाग यहोवा के लिये पवित्र ठहराना चाहे, तो उसका मोल इसके अनुस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े, कि उस में कितना बीज पड़ेगा; जितना भूमि में होमेर भर जौ पड़े उतनी का मोल पचास शेकेल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दि वह अपना खेत जुबली के वर्ष ही में पवित्र ठहराए, तो उसका दाम तेरे ठहराने के अनुसार ठहर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यदि वह अपना खेत जुबली के वर्ष के बाद पवित्र ठहराए, तो जितने वर्ष दूसरे जुबली के वर्ष के बा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ं उन्हीं के अनुसार याजक उसके लिये रूपये का हिसाब करे, तब जितना हिसाब में आए उतना याजक के ठहर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कम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ेकेल, और लड़की के लिये दस शेकेल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यदि खेत को पवित्र ठहराने वाला उसे छुड़ाना चाहे, तो जो दाम याजक ने ठहराया हो उस में वह पांचव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ग और बढ़ाकर दे, तब खेत उसी का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यदि वह खेत को छुड़ाना न चाहे, वा उसने उसको दूसरे के हाथ बेचा हो, तो खेत आगे को कभी न छुड़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न्तु जब वह खेत जुबली के वर्ष में छूटे, तब पूरी रीति से अर्पण किए हुए खेत की नाईं यहोवा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ठहरे, अर्थात वह याजक ही की निज भूमि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फिर यदि कोई अपना मोल लिया हुआ खेत, जो उसकी निज भूमि के खेतों में का न हो, यहोवा के लिये 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ो याजक जुबली के वर्ष तक का हिसाब करके उस मनुष्य के लिये जितना ठहराए उतना ही वह यहोवा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जान कर उसी दिन दे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यदि उसकी अवस्था एक महीने वा उससे अधिक और पांच वर्ष से कम की हो, तो लड़के के लिये तो पांच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जुबली के वर्ष में वह खेत उसी के अधिकार में जिस से वह मोल लिया गया हो फिर आ जाए, अर्थात जिस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निज भूमि हो उसी की फिर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जिस जिस वस्तु का मोल याजक ठहराए उसका मोल पवित्रस्थान ही के शेकेल के हिसाब से ठहरे: शेकेल बी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ेरा का 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र घरेलू पशुओं का पहिलौठा, जो यहोवा का पहिलौठा ठहरा है, उसको तो कोई पवित्र न ठहराए; चाहे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छड़ा हो, चाहे भेड़ वा बकरी का बच्चा, वह यहोवा ही क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परन्तु यदि वह अशुद्ध पशु का हो, तो उसका पवित्र ठहराने वाला उसको याजक के ठहराए हुए मोल के अनुस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ा पांचवां भाग और बढ़ाकर छुड़ा सकता है; और यदि वह न छुड़ाया जाए, तो याजक के ठहराए हुए मोल पर बे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अपनी सारी वस्तुओं में से जो कुछ कोई यहोवा के लिये अर्पण करे, चाहे मनुष्य हो चाहे पश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ड़की के लिये तीन शेकेल ठह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े उसकी निज भूमि का खेत हो, ऐसी कोई अर्पण की हुई वस्तु न तो बेची जाए और न छुड़ाई जाए; जो कुछ अर्प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जाए वह यहोवा के लिये परमपवित्र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मनुष्यों में से जो कोई अर्पण किया जाए, वह छुड़ाया न जाए; निश्चय वह मार डाला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फिर भूमि की उपज का सारा दशमांश, चाहे वह भूमि का बीज हो चाहे वृक्ष का फल, वह यहोवा ही का है;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े लिये पवित्र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यदि कोई अपने दशमांश में से कुछ छुड़ाना चाहे, तो पांचवां भाग बढ़ाकर उसको छुड़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गाय-बैल और भेड़-बकरियां, निदान जो जो पशु गिनने के लिये लाठी के तले निकल जाने वाले हैं उन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शमांश, अर्थात दस दस पीछे एक एक पशु यहोवा के लिये पवित्र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कोई उसके गुण अवगुण न विचारे, और न उसको बदले; और यदि कोई उसको बदल भी ले, तो वह और उसका बदला दोन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ठहरें; और वह कभी छुड़ाया न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फिर यदि उसकी अवस्था साठ वर्ष की वा उससे अधिक हो, और वह पुरूष हो तो उसके लिये पंद्रह शेकेल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जो आज्ञाएं यहोवा ने इस्त्राएलियों के लिये सीनै पर्वत पर मूसा को दी थीं वे ये ही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्त्राएलियों से यह कह, कि जब कोई विशेष संकल्प माने, तो संकल्प किए हुए प्राणी तेरे ठहरा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सार यहोवा के हों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लिये यदि वह बीस वर्ष वा उससे अधिक और साठ वर्ष से कम अवस्था का पुरूष हो, तो उस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स्थान के शेकेल के अनुसार पचास शेकेल का रूपया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यदि वह स्त्री हो, तो तीस शेकेल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त्री हो तो दस शेकेल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न्तु यदि कोई इतना कंगाल हो कि याजक का ठहराया हुआ दाम न दे सके, तो वह याजक के साम्हने खड़ा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, और याजक उसकी पूंजी ठहराए, अर्थात जितना संकल्प करने वाले से हो सके, याजक उसी के अनुसार ठहर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2026-08-02T17:17:14Z</dcterms:created>
  <dcterms:modified xsi:type="dcterms:W3CDTF">2026-08-02T17:17:14Z</dcterms:modified>
  <dc:title>லேவியராகமம்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