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presProps" Target="presProps.xml"/>
  <Relationship Id="rId73" Type="http://schemas.openxmlformats.org/officeDocument/2006/relationships/viewProps" Target="viewProps.xml"/>
  <Relationship Id="rId7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ை மாற்றாமலும் வேறுபடுத்தாமலும் இருப்பானாக; இளப்பமானதற்குப் பதிலாக நலமானதையும், நலமானதற்குப் பதிலாக இளப்பமானதையும் செலுத்தாமல் இருப்பானாக; அவன் மிருகத்துக்குப் பதிலாக மிருகத்தை மாற்றிக்கொடுப்பானாகில், அப்பொழுது அதுவும் அதற்குப் பதிலாகக் கொடுத்ததும் பரிசுத்தமாயிருப்பதாக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ை மாற்றாமலும் வேறுபடுத்தாமலும் இருப்பானாக; இளப்பமானதற்குப் பதிலாக நலமானதையும், நலமானதற்குப் பதிலாக இளப்பமானதையும் செலுத்தாமல் இருப்பானாக; அவன் மிருகத்துக்குப் பதிலாக மிருகத்தை மாற்றிக்கொடுப்பானாகில், அப்பொழுது அதுவும் அதற்குப் பதிலாகக் கொடுத்ததும் பரிசுத்தமாயிருப்பதாக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ு கர்த்தருக்குப் பலியிடப்படத்தகாத சுத்தமில்லாத யாதொரு மிருகமானால், அதை ஆசாரியனுக்கு முன்பாக நிறுத்தக்கடவ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ு கர்த்தருக்குப் பலியிடப்படத்தகாத சுத்தமில்லாத யாதொரு மிருகமானால், அதை ஆசாரியனுக்கு முன்பாக நிறுத்தக்கடவ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சாரியன் அது நல்லதானாலும் இளப்பமானதானாலும் அதை மதிப்பானாக; உன் மதிப்பின்படியே இருக்கக்கடவ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சாரியன் அது நல்லதானாலும் இளப்பமானதானாலும் அதை மதிப்பானாக; உன் மதிப்பின்படியே இருக்கக்கடவ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ை மீட்டுக்கொள்ளமனதாயிருந்தானாகில், உன் மதிப்போடே ஐந்தில் ஒரு பங்கைக் கூட்டிக்கொடுக்கக்கடவ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ஒருவன் தன்வீட்டைக் கர்த்தருக்குப் பரிசுத்தம் என்று நேர்ந்துகொண்டால், ஆசாரியன் அதின் நலத்துக்கும் இளப்பத்துக்கும் தக்கதாக அதை மதிக்கக்கடவன்; ஆசாரியன் மதிக்கிறபடி அது இருக்கக்கடவ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ஒருவன் தன்வீட்டைக் கர்த்தருக்குப் பரிசுத்தம் என்று நேர்ந்துகொண்டால், ஆசாரியன் அதின் நலத்துக்கும் இளப்பத்துக்கும் தக்கதாக அதை மதிக்கக்கடவன்; ஆசாரியன் மதிக்கிறபடி அது இருக்கக்கடவ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ன் வீட்டைப் பரிசுத்தம் என்று நேர்ந்துகொண்டவன் அதை மீட்டுக்கொள்ள மனதாயிருந்தால், நீ மதிக்கும் திரவியத்தோடே ஐந்தில் ஒரு பங்கைக் கூட்டிக்கொடுக்கக்கடவன்; அப்பொழுது அது அவனுடையதாக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ஒரு மாதம்முதல் ஐந்து வயதுக்கு உட்பட்ட ஆண்பிள்ளையை ஐந்து வெள்ளிச்சேக்கலாகவும், பெண்பிள்ளையை மூன்று வெள்ளிச்சேக்கலாகவும்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ன் வீட்டைப் பரிசுத்தம் என்று நேர்ந்துகொண்டவன் அதை மீட்டுக்கொள்ள மனதாயிருந்தால், நீ மதிக்கும் திரவியத்தோடே ஐந்தில் ஒரு பங்கைக் கூட்டிக்கொடுக்கக்கடவன்; அப்பொழுது அது அவனுடையதாக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ஒருவன் தன் காணியாட்சியான வயலில் யாதொரு பங்கைக் கர்த்தருக்குப் பரிசுத்தம் என்று நேர்ந்துகொண்டால், உன் மதிப்பு அதின் விதைப்புக்குத்தக்கதாய் இருக்கவேண்டும்; ஒரு கலம் வாற்கோதுமை விதைக்கிற வயல் ஐம்பது வெள்ளிச்சேக்கலாக மதிக்கப்படவேண்ட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ஒருவன் தன் காணியாட்சியான வயலில் யாதொரு பங்கைக் கர்த்தருக்குப் பரிசுத்தம் என்று நேர்ந்துகொண்டால், உன் மதிப்பு அதின் விதைப்புக்குத்தக்கதாய் இருக்கவேண்டும்; ஒரு கலம் வாற்கோதுமை விதைக்கிற வயல் ஐம்பது வெள்ளிச்சேக்கலாக மதிக்கப்படவேண்ட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ஒருவன் தன் காணியாட்சியான வயலில் யாதொரு பங்கைக் கர்த்தருக்குப் பரிசுத்தம் என்று நேர்ந்துகொண்டால், உன் மதிப்பு அதின் விதைப்புக்குத்தக்கதாய் இருக்கவேண்டும்; ஒரு கலம் வாற்கோதுமை விதைக்கிற வயல் ஐம்பது வெள்ளிச்சேக்கலாக மதிக்கப்படவேண்ட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யூபிலி வருஷமுதல் அவன் தன் வயலைப் பரிசுத்தம் என்று நேர்ந்துகொண்டால், அது உன் மதிப்பின்படி இருக்கவேண்ட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யூபிலி வருஷத்துக்குப்பின் தன் வயலைப் பரிசுத்தம் என்று நேர்ந்துகொண்டானானால், யூபிலி வருஷம்மட்டுமுள்ள மற்றவருஷங்களின்படியே ஆசாரியன் திரவியத்தைக் கணக்குப்பார்த்து, அதற்குத்தக்கது உன் மதிப்பிலே தள்ளப்படவேண்ட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யூபிலி வருஷத்துக்குப்பின் தன் வயலைப் பரிசுத்தம் என்று நேர்ந்துகொண்டானானால், யூபிலி வருஷம்மட்டுமுள்ள மற்றவருஷங்களின்படியே ஆசாரியன் திரவியத்தைக் கணக்குப்பார்த்து, அதற்குத்தக்கது உன் மதிப்பிலே தள்ளப்படவேண்டு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யூபிலி வருஷத்துக்குப்பின் தன் வயலைப் பரிசுத்தம் என்று நேர்ந்துகொண்டானானால், யூபிலி வருஷம்மட்டுமுள்ள மற்றவருஷங்களின்படியே ஆசாரியன் திரவியத்தைக் கணக்குப்பார்த்து, அதற்குத்தக்கது உன் மதிப்பிலே தள்ளப்படவேண்ட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வயலைப் பரிசுத்தம் என்று நேர்ந்து கொண்டவன் அதை மீட்டுக்கொள்ள மனதாயிருந்தால், உன் மதிப்பான திரவியத்தோடே ஐந்தில் ஒரு பங்கைக்கூட்டிக் கொடுக்கக்கடவன்; அப்பொழுது அது அவனுக்கு உறுதியாக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வயலைப் பரிசுத்தம் என்று நேர்ந்து கொண்டவன் அதை மீட்டுக்கொள்ள மனதாயிருந்தால், உன் மதிப்பான திரவியத்தோடே ஐந்தில் ஒரு பங்கைக்கூட்டிக் கொடுக்கக்கடவன்; அப்பொழுது அது அவனுக்கு உறுதியாக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ஒரு மாதம்முதல் ஐந்து வயதுக்கு உட்பட்ட ஆண்பிள்ளையை ஐந்து வெள்ளிச்சேக்கலாகவும், பெண்பிள்ளையை மூன்று வெள்ளிச்சேக்கலாகவும்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ன் வயலை மீட்டுக்கொள்ளாமல், வயலை வேறொருவனுக்கு விற்றுப்போட்டால், அது திரும்ப மீட்கப்படாமல்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ன் வயலை மீட்டுக்கொள்ளாமல், வயலை வேறொருவனுக்கு விற்றுப்போட்டால், அது திரும்ப மீட்கப்படாமல்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யூபிலி வருஷத்தில் மீட்கப்படும்போது, சாபத்தீடான வயலாகக் கர்த்தருக்கென்று நியமிக்கப்பட்டதாயிருக்கக்கடவது; அது ஆசாரியனுக்குக் காணியாட்சியாகு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யூபிலி வருஷத்தில் மீட்கப்படும்போது, சாபத்தீடான வயலாகக் கர்த்தருக்கென்று நியமிக்கப்பட்டதாயிருக்கக்கடவது; அது ஆசாரியனுக்குக் காணியாட்சியாக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ஒருவன் தனக்குக் காணியாட்சி வயலாயிராமல் தான் விலைக்கு வாங்கின ஒரு வயலைக் கர்த்தருக்குப் பரிசுத்தம் என்று நேர்ந்துகொண்டால்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ஒருவன் தனக்குக் காணியாட்சி வயலாயிராமல் தான் விலைக்கு வாங்கின ஒரு வயலைக் கர்த்தருக்குப் பரிசுத்தம் என்று நேர்ந்துகொண்டால்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து யூபிலி வருஷம்மட்டும், உன் மதிப்பின்படி பெறும் விலை இன்னதென்று ஆசாரியன் அவனோடே கணக்குப்பார்த்து, அந்த உன் மதிப்பை, கர்த்தருக்குப் பரிசுத்தமாயிருக்கும்படி, அவன் அந்நாளிலே கொடுக்கக்கடவ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து யூபிலி வருஷம்மட்டும், உன் மதிப்பின்படி பெறும் விலை இன்னதென்று ஆசாரியன் அவனோடே கணக்குப்பார்த்து, அந்த உன் மதிப்பை, கர்த்தருக்குப் பரிசுத்தமாயிருக்கும்படி, அவன் அந்நாளிலே கொடுக்கக்கடவ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யார் கையிலே அந்த வயலைக் கொண்டானோ, அந்தக் காணியாட்சிக்காரன் வசமாய் அது யூபிலி வருஷத்தில் திரும்பச் சேரும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யார் கையிலே அந்த வயலைக் கொண்டானோ, அந்தக் காணியாட்சிக்காரன் வசமாய் அது யூபிலி வருஷத்தில் திரும்பச் சேர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றுபது வயது தொடங்கி, அதற்கு மேற்பட்ட வயதுள்ள ஆண்பிள்ளையைப் பதினைந்து சேக்கலாகவும், பெண்பிள்ளையைப் பத்துச்சேக்கலாகவும் மதிக்கக்கடவாய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ன் மதிப்பெல்லாம் பரிசுத்த ஸ்தலத்துச் சேக்கல் கணக்காயிருக்கக்கடவது; ஒரு சேக்கலானது இருபது கேரா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ன் மதிப்பெல்லாம் பரிசுத்த ஸ்தலத்துச் சேக்கல் கணக்காயிருக்கக்கடவது; ஒரு சேக்கலானது இருபது கேரா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தலையீற்றானவைகள் கர்த்தருடையது, ஆகையால் ஒருவரும் தலையீற்றாகிய மிருகஜீவனைப் பரிசுத்தம் என்று நேர்ந்து கொள்ளலாகாது; அது மாடானாலும் ஆடானாலும் கர்த்தருடையத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தலையீற்றானவைகள் கர்த்தருடையது, ஆகையால் ஒருவரும் தலையீற்றாகிய மிருகஜீவனைப் பரிசுத்தம் என்று நேர்ந்து கொள்ளலாகாது; அது மாடானாலும் ஆடானாலும் கர்த்தருடையத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சுத்தமில்லாத மிருகத்தினுடைய தலையீற்றினால், அதை அவன் உன் மதிப்பின்படி மீட்டுக்கொண்டு, அதனுடனே ஐந்தில் ஒரு பங்கைக் கூட்டிக்கொடுக்கக்கடவன்; மீட்கப்படாதிருந்தால், உன் மதிப்பின்படி அது விற்கப்படக்கடவது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சுத்தமில்லாத மிருகத்தினுடைய தலையீற்றினால், அதை அவன் உன் மதிப்பின்படி மீட்டுக்கொண்டு, அதனுடனே ஐந்தில் ஒரு பங்கைக் கூட்டிக்கொடுக்கக்கடவன்; மீட்கப்படாதிருந்தால், உன் மதிப்பின்படி அது விற்கப்படக்கடவது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சுத்தமில்லாத மிருகத்தினுடைய தலையீற்றினால், அதை அவன் உன் மதிப்பின்படி மீட்டுக்கொண்டு, அதனுடனே ஐந்தில் ஒரு பங்கைக் கூட்டிக்கொடுக்கக்கடவன்; மீட்கப்படாதிருந்தால், உன் மதிப்பின்படி அது விற்கப்படக்கடவத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ஒருவன் தன் வசத்திலுள்ள நரஜீவனிலாவது, காணியாட்சி நிலத்திலாவது, எதையாகிலும் கர்த்தருக்கென்று சாபத்தீடாக நேர்ந்துகொண்டால், அது விற்கப்படவும் மீட்கப்படவும் கூடாது; நேர்ந்துகொள்ளப்பட்டவைகளெல்லாம் கர்த்தருக்காகப் பரிசுத்தமாயிருக்கும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ஒருவன் தன் வசத்திலுள்ள நரஜீவனிலாவது, காணியாட்சி நிலத்திலாவது, எதையாகிலும் கர்த்தருக்கென்று சாபத்தீடாக நேர்ந்துகொண்டால், அது விற்கப்படவும் மீட்கப்படவும் கூடாது; நேர்ந்துகொள்ளப்பட்டவைகளெல்லாம் கர்த்தருக்காகப் பரிசுத்தமாயிருக்கும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ஒருவன் தன் வசத்திலுள்ள நரஜீவனிலாவது, காணியாட்சி நிலத்திலாவது, எதையாகிலும் கர்த்தருக்கென்று சாபத்தீடாக நேர்ந்துகொண்டால், அது விற்கப்படவும் மீட்கப்படவும் கூடாது; நேர்ந்துகொள்ளப்பட்டவைகளெல்லாம் கர்த்தருக்காகப் பரிசுத்தமாயிருக்க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றுபது வயது தொடங்கி, அதற்கு மேற்பட்ட வயதுள்ள ஆண்பிள்ளையைப் பதினைந்து சேக்கலாகவும், பெண்பிள்ளையைப் பத்துச்சேக்கலாகவும் மதிக்கக்கடவாய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ரஜீவனில் சாபத்தீடாக நியமிக்கப்பட்டவைகளெல்லாம் மீட்கப்படாமல் கொலைசெய்யப்படக்கடவது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ரஜீவனில் சாபத்தீடாக நியமிக்கப்பட்டவைகளெல்லாம் மீட்கப்படாமல் கொலைசெய்யப்படக்கடவது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தேசத்திலே நிலத்தின் வித்திலும், விருட்சங்களின் கனியிலும், தசமபாகம் எல்லாம் கர்த்தருக்கு உரியது; அது கர்த்தருக்குப் பரிசுத்தமானது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தேசத்திலே நிலத்தின் வித்திலும், விருட்சங்களின் கனியிலும், தசமபாகம் எல்லாம் கர்த்தருக்கு உரியது; அது கர்த்தருக்குப் பரிசுத்தமானது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ஒருவன் தன் தசமபாகத்திலே எவ்வளவாவது மீட்டுக்கொள்ள மனதாயிருந்தானானால், அதனுடன் ஐந்தில் ஒரு பங்கைக் கூட்டிக்கொடுக்கக்கடவ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ஒருவன் தன் தசமபாகத்திலே எவ்வளவாவது மீட்டுக்கொள்ள மனதாயிருந்தானானால், அதனுடன் ஐந்தில் ஒரு பங்கைக் கூட்டிக்கொடுக்கக்கடவ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கோலின் கீழ்ப்பட்ட ஆடுமாடுகளிலே பத்தில் ஒரு பங்காகிறதெல்லாம் கர்த்தருக்குப் பரிசுத்தமானது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கோலின் கீழ்ப்பட்ட ஆடுமாடுகளிலே பத்தில் ஒரு பங்காகிறதெல்லாம் கர்த்தருக்குப் பரிசுத்தமானது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து நல்லதோ இளப்பமானதோ என்று அவன் பார்க்கவேண்டாம்; மாற்றினால், அதுவும் அதற்குப் பதிலாகக் கொடுக்கப்பட்டதுமாகிய இரண்டும் பரிசுத்தமாகும்; அது மீட்கப்படக் கூடாதென்று அவர்களோடே சொல் என்றார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து நல்லதோ இளப்பமானதோ என்று அவன் பார்க்கவேண்டாம்; மாற்றினால், அதுவும் அதற்குப் பதிலாகக் கொடுக்கப்பட்டதுமாகிய இரண்டும் பரிசுத்தமாகும்; அது மீட்கப்படக் கூடாதென்று அவர்களோடே சொல் என்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ன் மதிப்பின்படி செலுத்தக் கூடாத தரித்திரனாயிருந்தால், அவன் ஆசாரியனுக்கு முன்பாக வந்து நிற்கக்கடவன்; ஆசாரியன் அவனை மதிப்பானாக; பொருத்தனை பண்ணினவனுடைய திராணிக்கேற்றபடி ஆசாரியன் அவனை மதிக்கக்கடவ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இஸ்ரவேல் புத்திரருக்குச் சொல்லும்படி, கர்த்தர் சீனாய்மலையில் மோசேக்கு விதித்த கட்டளைகள் இவைகளே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இஸ்ரவேல் புத்திரருக்குச் சொல்லும்படி, கர்த்தர் சீனாய்மலையில் மோசேக்கு விதித்த கட்டளைகள் இவைகளே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னும் கர்த்தர் மோசேயை நோக்கி: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இஸ்ரεேல͠புத்திரரோடே சொல்லவேண்டியது என்னவென்றால்: யாதாமொருவர் ஒரு விசேஷித்த பொருத்தனை பண்ணியிருந்தால், பொருத்தனை பண்ணப்பட்டவர்கள் உன் மதிப்பின்படி கர்த்தருக்கு உரியவர்கள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இஸ்ரεேல͠புத்திரரோடே சொல்லவேண்டியது என்னவென்றால்: யாதாமொருவர் ஒரு விசேஷித்த பொருத்தனை பண்ணியிருந்தால், பொருத்தனை பண்ணப்பட்டவர்கள் உன் மதிப்பின்படி கர்த்தருக்கு உரியவர்கள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ருபது வயதுமுதல் அறுபது வயதுக்குட்பட்ட ஆண்பிள்ளையை நீ பரிசுத்த ஸ்தலத்தின் சேக்கலாகிய ஐம்பது வெள்ளிச்சேக்கலாகவும்,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ருபது வயதுமுதல் அறுபது வயதுக்குட்பட்ட ஆண்பிள்ளையை நீ பரிசுத்த ஸ்தலத்தின் சேக்கலாகிய ஐம்பது வெள்ளிச்சேக்கலாகவும்,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ெண்பிள்ளையை முப்பது சேக்கலாகவும் மதிப்பாயாக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ஐந்து வயதுமுதல் இருபது வயதுக்கு உட்பட்ட ஆண்பிள்ளையை இருபது சேக்கலாகவும், பெண்பிள்ளையை பத்துச்சேக்கலாகவும்,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ஐந்து வயதுமுதல் இருபது வயதுக்கு உட்பட்ட ஆண்பிள்ளையை இருபது சேக்கலாகவும், பெண்பிள்ளையை பத்துச்சேக்கலாகவும்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ன் மதிப்பின்படி செலுத்தக் கூடாத தரித்திரனாயிருந்தால், அவன் ஆசாரியனுக்கு முன்பாக வந்து நிற்கக்கடவன்; ஆசாரியன் அவனை மதிப்பானாக; பொருத்தனை பண்ணினவனுடைய திராணிக்கேற்றபடி ஆசாரியன் அவனை மதிக்கக்கடவ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ஒருவன் பொருத்தனை பண்ணினது கர்த்தருக்குப் பலியிடப்படத்தக்க மிருக ஜீவனானால் அவன் கர்த்தருக்குக் கொடுக்கிற அப்படிப்பட்டதெல்லாம் பரிசுத்தமாயிருப்பதாக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ஒருவன் பொருத்தனை பண்ணினது கர்த்தருக்குப் பலியிடப்படத்தக்க மிருக ஜீவனானால் அவன் கர்த்தருக்குக் கொடுக்கிற அப்படிப்பட்டதெல்லாம் பரிசுத்தமாயிருப்பதாக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5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He shall not alter it, nor change it, a good for a bad, or a bad for a good: and if he shall 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change beast for beast, then it and the exchange thereof shall be ho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if it be any unclean beast, of which they do not offer a sacrifice unto the LORD, then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present the beast before the pries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 priest shall value it, whether it be good or bad: as you value it, who are the pries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 shall it b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But if he will at all redeem it, then he shall add a fifth part thereof unto your estim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when a man shall sanctify his house to be holy unto the LORD, then the priest shall estimat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, whether it be good or bad: as the priest shall estimate it, so shall it st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if he that sanctified it will redeem his house, then he shall add the fifth part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if it be from a month old even unto five years old, then your estimation shall be of the ma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ney of your estimation unto it, and it shall be hi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if a man shall sanctify unto the LORD some part of a field of his possession, then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stimation shall be according to the seed thereof: an homer of barley seed shall be valued at fif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ekels of sil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If he sanctify his field from the year of jubile, according to your estimation it shall st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But if he sanctify his field after the jubile, then the priest shall reckon unto him the mon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ccording to the years that remain, even unto the year of the jubile, and it shall be decreased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estim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if he that sanctified the field will in any way redeem it, then he shall add the fifth par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money of your estimation unto it, and it shall be assured to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ve shekels of silver, and for the female your estimation shall be three shekels of sil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if he will not redeem the field, or if he have sold the field to another man, it shall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 redeemed any m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But the field, when it goes out in the jubile, shall be holy unto the LORD, as a field devote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possession thereof shall be the priest'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if a man sanctify unto the LORD a field which he has bought, which is not of the field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possessio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hen the priest shall reckon unto him the worth of your estimation, even unto the year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bile: and he shall give yours estimation in that day, as a holy thing unto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In the year of the jubile the field shall return unto him of whom it was bought, even to him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om the possession of the land did belo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if it be from sixty years old and above; if it be a male, then your estimation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all your estimations shall be according to the shekel of the sanctuary: twenty gerahs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 the shek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Only the first born of the beasts, which should be the LORD's first born, no man shall sanctif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; whether it be ox, or sheep: it is the LORD'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if it be of an unclean beast, then he shall redeem it according to yours estimation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add a fifth part of it thereto: or if it be not redeemed, then it shall be sold according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estim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Notwithstanding no devoted thing, that a man shall devote unto the LORD of all that he has, bo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man and beast, and of the field of his possession, shall be sold or redeemed: every devoted th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 most holy unto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fteen shekels, and for the female ten sheke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None devoted, which shall be devoted of men, shall be redeemed; but shall surely be put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a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all the tithe of the land, whether of the seed of the land, or of the fruit of the tree,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's: it is holy unto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if a man will at all redeem ought of his tithes, he shall add thereto the fifth par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concerning the tithe of the herd, or of the flock, even of whatsoever passes under the ro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tenth shall be holy unto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He shall not search whether it be good or bad, neither shall he change it: and if he change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t all, then both it and the change thereof shall be holy; it shall not be redeem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ut if he be poorer than your estimation, then he shall present himself before the priest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These are the commandments, which the LORD commanded Moses for the children of Israel in mou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na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LORD spoke unto Moses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peak unto the children of Israel, and say unto them, When a man shall make a singular vow,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rsons shall be for the LORD by your estim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your estimation shall be of the male from twenty years old even unto sixty years old, ev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estimation shall be fifty shekels of silver, after the shekel of the sanctua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if it be a female, then your estimation shall be thirty sheke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if it be from five years old even unto twenty years old, then your estimation shall b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le twenty shekels, and for the female ten sheke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priest shall value him; according to his ability that vowed shall the priest value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if it be a beast, whereof men bring an offering unto the LORD, all that any man gives of su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the LORD shall be ho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2026-06-03T07:37:09Z</dcterms:created>
  <dcterms:modified xsi:type="dcterms:W3CDTF">2026-06-03T07:37:09Z</dcterms:modified>
  <dc:title>லேவியராகமம் : 27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