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ிரும்பிப்போய், என் ஜனத்தின் அதிபதியாகிய எசேக்கியாவை நோக்கி: உன் தகப்பனாகிய தாவீதின் தேவனாயிருக்கிற கர்த்தர் சொல்லுகிறது என்னவென்றால்: உன் விண்ணப்பத்தைக் கேட்டேன், உன் கண்ணீரைக் கண்டேன்; இதோ, நான் உன்னைக் குணமாக்குவேன்; மூன்றாம் நாளிலே நீ கர்த்தருடைய ஆலயத்துக்குப் போவ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ிரும்பிப்போய், என் ஜனத்தின் அதிபதியாகிய எசேக்கியாவை நோக்கி: உன் தகப்பனாகிய தாவீதின் தேவனாயிருக்கிற கர்த்தர் சொல்லுகிறது என்னவென்றால்: உன் விண்ணப்பத்தைக் கேட்டேன், உன் கண்ணீரைக் கண்டேன்; இதோ, நான் உன்னைக் குணமாக்குவேன்; மூன்றாம் நாளிலே நீ கர்த்தருடைய ஆலயத்துக்குப் போவ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நாட்களோடே பதினைந்து வருஷங்களைக் கூட்டுவேன்; உன்னையும் இந்த நகரத்தையும் அசீரியா ராஜாவின் கைக்குத் தப்புவித்து, என் நிமித்தமும் என் தாசனாகிய தாவீதின் நிமித்தமும் இந்த நகரத்துக்கு ஆதரவாய் இருப்பேன்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நாட்களோடே பதினைந்து வருஷங்களைக் கூட்டுவேன்; உன்னையும் இந்த நகரத்தையும் அசீரியா ராஜாவின் கைக்குத் தப்புவித்து, என் நிமித்தமும் என் தாசனாகிய தாவீதின் நிமித்தமும் இந்த நகரத்துக்கு ஆதரவாய் இருப்பேன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நாட்களோடே பதினைந்து வருஷங்களைக் கூட்டுவேன்; உன்னையும் இந்த நகரத்தையும் அசீரியா ராஜாவின் கைக்குத் தப்புவித்து, என் நிமித்தமும் என் தாசனாகிய தாவீதின் நிமித்தமும் இந்த நகரத்துக்கு ஆதரவாய் இருப்பேன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ஏசாயா: அத்திப்பழத்து அடையைக் கொண்டுவாருங்கள் என்றான்; அதை அவர்கள் கொண்டுவந்து, பிளவையின்மேல் பற்றுப்போட்டபோது அவன் பிழ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சேக்கியா ஏசாயாவை நோக்கி: கர்த்தர் என்னைக் குணமாக்குவதற்கும், மூன்றாம்நாளிலே நான் கர்த்தருடைய ஆலயத்திற்குப் போவதற்கும் அடையாளம் என்ன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சேக்கியா ஏசாயாவை நோக்கி: கர்த்தர் என்னைக் குணமாக்குவதற்கும், மூன்றாம்நாளிலே நான் கர்த்தருடைய ஆலயத்திற்குப் போவதற்கும் அடையாளம் என்ன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ஏசாயா: கர்த்தர் தாம் சொன்ன வார்த்தையின்படியே செய்வாரென்பதற்கு, கர்த்தரால் உனக்கு உண்டாகும் அடையாளமாகச் சாயை பத்துப் பாகை முன்னிட்டுப் போகவேண்டுமோ, பத்துப்பாகை பின்னிட்டுத் திரும்ப வேண்டுமோ என்று கே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ஏசாயா: கர்த்தர் தாம் சொன்ன வார்த்தையின்படியே செய்வாரென்பதற்கு, கர்த்தரால் உனக்கு உண்டாகும் அடையாளமாகச் சாயை பத்துப் பாகை முன்னிட்டுப் போகவேண்டுமோ, பத்துப்பாகை பின்னிட்டுத் திரும்ப வேண்டுமோ என்று கே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எசேக்கியா வியாதிப்பட்டு மரணத்துக்கு ஏதுவாயிருந்தான்; அப்பொழுது ஆமோத்சின் குமாரனாகிய ஏசாயா என்னும் தீர்க்கதரிசி அவனிடத்தில் வந்து, அவனை நோக்கி: நீர் உமது வீட்டுக்காரியத்தை ஒழுங்குப்படுத்தும்; நீர் பிழைக்கமாட்டீர், மரித்துப்போவீர் என்று கர்த்தர் சொல்லுகிறார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எசேக்கியா: சாயை பத்துப்பாகை முன்னிட்டுப்போகிறது லேசான காரியம்; அப்படி வேண்டாம்; சாயை பத்துப்பாகை பின்னிட்டுத் திரும்பவேண்டும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எசேக்கியா: சாயை பத்துப்பாகை முன்னிட்டுப்போகிறது லேசான காரியம்; அப்படி வேண்டாம்; சாயை பத்துப்பாகை பின்னிட்டுத் திரும்பவேண்ட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ஏசாயா தீர்க்கதரிசி கர்த்தரை நோக்கிக் கூப்பிடுகையில், அவர் ஆகாசுடைய சூரிய கடியாரத்தில் பாகைக்குப் பாகை முன்போன சாயை பத்துப்பாகை பின்னிட்டுத் திரும்பும்படி செய்த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ஏசாயா தீர்க்கதரிசி கர்த்தரை நோக்கிக் கூப்பிடுகையில், அவர் ஆகாசுடைய சூரிய கடியாரத்தில் பாகைக்குப் பாகை முன்போன சாயை பத்துப்பாகை பின்னிட்டுத் திரும்பும்படி செய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பலாதானின் குமாரனாகிய பெரோதாக் பலாதான் என்னும் பாபிலோனின் ராஜா எசேக்கியா வியாதிப்பட்டிருக்கிறதைக் கேட்டு, அவனிடத்துக்கு நிருபங்களையும் வெகுமானத்தையும் அனுப்ப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க்காலத்திலே பலாதானின் குமாரனாகிய பெரோதாக் பலாதான் என்னும் பாபிலோனின் ராஜா எசேக்கியா வியாதிப்பட்டிருக்கிறதைக் கேட்டு, அவனிடத்துக்கு நிருபங்களையும் வெகுமானத்தையும் அனுப்ப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சேக்கியா அவர்களை அங்கிகரித்து, பின்பு அவர்களுக்குத் தன் பொக்கிஷசாலை அனைத்தையும், வெள்ளியையும், பொன்னையும், கந்தவர்க்கங்களையும், நல்ல பரிமளதைலத்தையும், தன் ஆயுதசாலை அனைத்தையும் தன் பொக்கிஷசாலைகளிலுள்ள எல்லாவற்றையும் காண்பித்தான்; தன் அரமனையிலும் தன் ராஜ்யத்தில் எங்கும் எசேக்கியா அவர்களுக்குக் காண்பியாத பொருள் ஒன்றும் இ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சேக்கியா அவர்களை அங்கிகரித்து, பின்பு அவர்களுக்குத் தன் பொக்கிஷசாலை அனைத்தையும், வெள்ளியையும், பொன்னையும், கந்தவர்க்கங்களையும், நல்ல பரிமளதைலத்தையும், தன் ஆயுதசாலை அனைத்தையும் தன் பொக்கிஷசாலைகளிலுள்ள எல்லாவற்றையும் காண்பித்தான்; தன் அரமனையிலும் தன் ராஜ்யத்தில் எங்கும் எசேக்கியா அவர்களுக்குக் காண்பியாத பொருள் ஒன்றும் இ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சேக்கியா அவர்களை அங்கிகரித்து, பின்பு அவர்களுக்குத் தன் பொக்கிஷசாலை அனைத்தையும், வெள்ளியையும், பொன்னையும், கந்தவர்க்கங்களையும், நல்ல பரிமளதைலத்தையும், தன் ஆயுதசாலை அனைத்தையும் தன் பொக்கிஷசாலைகளிலுள்ள எல்லாவற்றையும் காண்பித்தான்; தன் அரமனையிலும் தன் ராஜ்யத்தில் எங்கும் எசேக்கியா அவர்களுக்குக் காண்பியாத பொருள் ஒன்றும் இ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சேக்கியா அவர்களை அங்கிகரித்து, பின்பு அவர்களுக்குத் தன் பொக்கிஷசாலை அனைத்தையும், வெள்ளியையும், பொன்னையும், கந்தவர்க்கங்களையும், நல்ல பரிமளதைலத்தையும், தன் ஆயுதசாலை அனைத்தையும் தன் பொக்கிஷசாலைகளிலுள்ள எல்லாவற்றையும் காண்பித்தான்; தன் அரமனையிலும் தன் ராஜ்யத்தில் எங்கும் எசேக்கியா அவர்களுக்குக் காண்பியாத பொருள் ஒன்றும் இ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எசேக்கியா வியாதிப்பட்டு மரணத்துக்கு ஏதுவாயிருந்தான்; அப்பொழுது ஆமோத்சின் குமாரனாகிய ஏசாயா என்னும் தீர்க்கதரிசி அவனிடத்தில் வந்து, அவனை நோக்கி: நீர் உமது வீட்டுக்காரியத்தை ஒழுங்குப்படுத்தும்; நீர் பிழைக்கமாட்டீர், மரித்துப்போவீர் என்று கர்த்தர் சொல்லுகிறார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ஏசாயா தீர்க்கதரிசி எசேக்கியா ராஜாவினிடத்தில் வந்து: அந்த மனுஷர் என்ன சொன்னார்கள் எங்கேயிருந்து உம்மிடத்தில் வந்தார்கள் என்று கேட்டான். அதற்கு எசேக்கியா: பாபிலோன் என்னும் தூரதேசத்திலிருந்து வந்தா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ஏசாயா தீர்க்கதரிசி எசேக்கியா ராஜாவினிடத்தில் வந்து: அந்த மனுஷர் என்ன சொன்னார்கள் எங்கேயிருந்து உம்மிடத்தில் வந்தார்கள் என்று கேட்டான். அதற்கு எசேக்கியா: பாபிலோன் என்னும் தூரதேசத்திலிருந்து வந்தார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ஏசாயா தீர்க்கதரிசி எசேக்கியா ராஜாவினிடத்தில் வந்து: அந்த மனுஷர் என்ன சொன்னார்கள் எங்கேயிருந்து உம்மிடத்தில் வந்தார்கள் என்று கேட்டான். அதற்கு எசேக்கியா: பாபிலோன் என்னும் தூரதேசத்திலிருந்து வந்தார்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: உம்முடைய வீட்டில் என்னத்தைப் பார்த்தார்கள் என்று கேட்டான். அதற்கு எசேக்கியா: என் வீட்டிலுள்ள எல்லாவற்றையும் பார்த்தார்கள்; என் பொக்கிஷங்களில் நான் அவர்களுக்குக் காண்பியாத பொருள் ஒன்றும் இல்லை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ன்: உம்முடைய வீட்டில் என்னத்தைப் பார்த்தார்கள் என்று கேட்டான். அதற்கு எசேக்கியா: என் வீட்டிலுள்ள எல்லாவற்றையும் பார்த்தார்கள்; என் பொக்கிஷங்களில் நான் அவர்களுக்குக் காண்பியாத பொருள் ஒன்றும் இல்லை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ஏசாயா எசேக்கியாவை நோக்கி: கர்த்தருடைய வார்த்தைக் கேள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ட்கள் வரும்; அப்பொழுது உமது வீட்டில் உள்ளதிலும், உமது பிதாக்கள் இந்நாள்வரைக்கும் சேர்த்ததிலும் ஒன்றும் மீதியாக வைக்கப்படாமல் எல்லாம் பாபிலோனுக்குக் கொண்டுபோகப்ப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ட்கள் வரும்; அப்பொழுது உமது வீட்டில் உள்ளதிலும், உமது பிதாக்கள் இந்நாள்வரைக்கும் சேர்த்ததிலும் ஒன்றும் மீதியாக வைக்கப்படாமல் எல்லாம் பாபிலோனுக்குக் கொண்டுபோக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பெறப்போகிற உமது சந்தானமாகிய; உமது குமாரர்களிலும் சிலர் பாபிலோன் ராஜாவின் அரமனையிலே அரமனை வேலைக்காரராயிருப்பா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பெறப்போகிற உமது சந்தானமாகிய; உமது குமாரர்களிலும் சிலர் பாபிலோன் ராஜாவின் அரமனையிலே அரமனை வேலைக்காரராயிருப்பார்கள் என்று கர்த்தர் சொல்லுகிறார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எசேக்கியா தன் முகத்தைச் சுவர்ப்புறமாகத் திரும்பிக் கொண்டு, கர்த்தரை நோக்கி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எசேக்கியா ஏசாயாவை நோக்கி: நீர் சொன்ன கர்த்தருடைய வார்த்தை நல்லதுதான் என்று சொல்லி, என் நாட்களிலாவது சமாதானமும் உண்மையும் இருக்குமே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எசேக்கியா ஏசாயாவை நோக்கி: நீர் சொன்ன கர்த்தருடைய வார்த்தை நல்லதுதான் என்று சொல்லி, என் நாட்களிலாவது சமாதானமும் உண்மையும் இருக்குமே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சேக்கியாவின் மற்ற வர்த்தமானங்களும், அவனுடைய எல்லா வல்லமையும், அவன் ஒரு குளத்தையும் சாலகத்தையும் உண்டாக்கினதினாலே தண்ணீரை நகரத்திற்குள்ளே வரப்பண்ணினத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சேக்கியாவின் மற்ற வர்த்தமானங்களும், அவனுடைய எல்லா வல்லமையும், அவன் ஒரு குளத்தையும் சாலகத்தையும் உண்டாக்கினதினாலே தண்ணீரை நகரத்திற்குள்ளே வரப்பண்ணினத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சேக்கியாவின் மற்ற வர்த்தமானங்களும், அவனுடைய எல்லா வல்லமையும், அவன் ஒரு குளத்தையும் சாலகத்தையும் உண்டாக்கினதினாலே தண்ணீரை நகரத்திற்குள்ளே வரப்பண்ணினதும், யூதாவுடைய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சேக்கியா தன் பிதாக்களோடே நித்திரையடைந்தபின்,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 கர்த்தாவே, நான் உமக்கு முன்பாக உண்மையும் மன உத்தமமுமாய் நடந்து, உமது பார்வைக்கு நலமானதைச் செய்தேன் என்பதை நினைத்தருளும் என்று விண்ணப்பம்பண்ணினான். எசேக்கியா மிகவும் அழு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 கர்த்தாவே, நான் உமக்கு முன்பாக உண்மையும் மன உத்தமமுமாய் நடந்து, உமது பார்வைக்கு நலமானதைச் செய்தேன் என்பதை நினைத்தருளும் என்று விண்ணப்பம்பண்ணினான். எசேக்கியா மிகவும் அழு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சாயா பாதி முற்றத்தைவிட்டு அப்புறம் போகிறதற்குமுன்னே, கர்த்தருடைய வார்த்தை அவனுக்கு உண்டாகி, அவர் சொன்னது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சாயா பாதி முற்றத்தைவிட்டு அப்புறம் போகிறதற்குமுன்னே, கர்த்தருடைய வார்த்தை அவனுக்கு உண்டாகி, அவர் சொன்னது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திரும்பிப்போய், என் ஜனத்தின் அதிபதியாகிய எசேக்கியாவை நோக்கி: உன் தகப்பனாகிய தாவீதின் தேவனாயிருக்கிற கர்த்தர் சொல்லுகிறது என்னவென்றால்: உன் விண்ணப்பத்தைக் கேட்டேன், உன் கண்ணீரைக் கண்டேன்; இதோ, நான் உன்னைக் குணமாக்குவேன்; மூன்றாம் நாளிலே நீ கர்த்தருடைய ஆலயத்துக்குப் போவ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, I have heard your prayer, I have seen your tears: behold, I will heal you: on the third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go up unto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 will add unto your days fifteen years; and I will deliver you and this city out of the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king of Assyria; and I will defend this city for mine own sake, and for my servant David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saiah said, Take a lump of figs. And they took and laid it on the boil, and he recov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zekiah said unto Isaiah, What shall be the sign that the LORD will heal me, and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go up into the house of the LORD the third da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saiah said, This sign shall you have of the LORD, that the LORD will do the thing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spoken: shall the shadow go forward ten degrees, or go back ten degre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ose days was Hezekiah sick unto death. And the prophet Isaiah the son of Amoz came 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zekiah answered, It is a light thing for the shadow to go down ten degrees: nay, but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hadow return backward ten degr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saiah the prophet cried unto the LORD: and he brought the shadow ten degrees backward,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t had gone down in the dial of Aha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t that time Berodachbaladan, the son of Baladan, king of Babylon, sent letters and a pres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ezekiah: for he had heard that Hezekiah had been s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zekiah hearkened unto them, and showed them all the house of his precious thing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, and the gold, and the spices, and the precious ointment, and all the house of his armo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at was found in his treasures: there was nothing in his house, nor in all his domin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zekiah showed them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id unto him, Thus says the LORD, Set yours house in order; for you shall die, and not 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came Isaiah the prophet unto king Hezekiah, and said unto him, What said these men?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whence came they unto you? And Hezekiah said, They are come from a far country, eve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said, What have they seen in yours house? And Hezekiah answered, All the things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mine house have they seen: there is nothing among my treasures that I have not show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saiah said unto Hezekiah, Hear the word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hold, the days come, that all that is in yours house, and that which your fathers have lai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store unto this day, shall be carried into Babylon: nothing shall be left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of your sons that shall issue from you, which you shall brought forth, shall they take aw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hall be eunuchs in the palace of the king of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he turned his face to the wall, and prayed unto the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said Hezekiah unto Isaiah, Good is the word of the LORD which you have spoken. And h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it not good, if peace and truth be in my day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rest of the acts of Hezekiah, and all his might, and how he made a pool, and a condu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rought water into the city, are they not written in the book of the chronicles of the king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zekiah slept with his fathers: and Manasseh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plead to you, O LORD, remember now how I have walked before you in truth and with a perfec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, and have done that which is good in your sight. And Hezekiah wept s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t came to pass, before Isaiah was gone out into the middle court, that the word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to hi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Return, and tell Hezekiah the captain of my people, Thus says the LORD, the God of Davi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2026-07-18T18:07:38Z</dcterms:created>
  <dcterms:modified xsi:type="dcterms:W3CDTF">2026-07-18T18:07:38Z</dcterms:modified>
  <dc:title>2 இராஜாக்கள்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