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க்கழுகிறாய் நீ ஏழை மாது நான் என்ன செய்வேன்
வாடையடிக்கிறதோ பாலா குளிரும் பொறுக்கலைய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ூடத் துணியில்லையோ இந்த மாடயையுங் கொட்டிலிலே
வாடையடிக்கிறதோ பாலா கலங்கித் தவிக்கிறாயே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ந்தைக்கு தச்சு வேலை உன் தாயும் எளியவளே
இந்த மாசங்கடத்தில் பாலா என்ன பெருமைய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ல்லாத ஏழைகட்கு இன்பம் எல்லாம் அளிக்க வந்த
செல்வமே நீயழுதால் ஏழை மாது நான் என்ன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ோதியே சுந்தரமே மனு ஜாதியை மீட்க வந்த
நாதனே நீ அழுதால் இந்த நாடும் சிரியாத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2026-09-15T18:05:27Z</dcterms:created>
  <dcterms:modified xsi:type="dcterms:W3CDTF">2026-09-15T18:05:27Z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