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வெல்லம் அறி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்மதி தரு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ன்தரும் நல்மருந்த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களின் ஊற்ற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 ஜெயித்த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ா பொழிந்தவரே நன்றி நன்றி ஐ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ப்பம் கேட்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ப்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 நேரம் அரசாளும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பாதம் ஆர்வமாய் வந்திரு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சொல்லி ஓய்வின்றிப் பா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மகிழ்ந்திரு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க்குரல் கேட்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களை தீர்ப்பவ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ே கன்மலைய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ியவரே என் உயிரே 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2026-06-15T08:52:04Z</dcterms:created>
  <dcterms:modified xsi:type="dcterms:W3CDTF">2026-06-15T08:52:04Z</dcterms:modified>
  <dc:title>துதிப் பாடல்கள்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