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ந்து காக்கும்  பட்சியைபோல
எங்களை காக்கும் கர்த்தாவே
பட்சிக்க எண்ணும் சத்துரு முன்னே
ஆதரவாக இருப்பவரே (2)
வாதை என்னை அணுகாமல்
கூடாரமாக இருப்பவ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ே (7) ரொஃபேகா
யாவே ரொஃபே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வி என்னில் வசிப்பதினால்
மரித்தவை எல்லாம் உயிர்த்திடுமே (2)
உயிர்த்தெழுந்த உம் வல்லமையால்
என்னையும் உயிர்பிக்கும் ஆவியே (2) 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ர்ப்பில் நீர் பலியானீர்
எந்தன் இடத்தை எடுத்து கொண்டீர் (2)
நீர் கொண்ட தழும்புகளால்
நிரந்திர சுகத்தை தந்தவரே (2) 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த்துவரின் அறிக்கையினை
சிலுவையின் இரத்தம் மாற்றிடுமே (2)
நீடித்த நாட்களினால் (ஆயுளினால்)
எங்களை திருப்தி செய்பவரே (2) 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2026-07-30T21:13:18Z</dcterms:created>
  <dcterms:modified xsi:type="dcterms:W3CDTF">2026-07-30T21:13:18Z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