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ர்கள்: நிச்சயமாய்க் கர்த்தர் உம்மோடேகூட இருக்கிறார் என்று கண்டோம்: ஆகையால் எங்களுக்கும் உமக்கும் ஒரு ஆணை ஏற்பாடு உண்டாகவேண்டும் என்று நாங்கள் நிர்ணயம் பண்ணின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ங்கள் உம்மைத் தொடாமல், நன்மையையே உமக்குச் செய்து, உம்மைச் சமாதானத்தோடே அனுப்பிவிட்டதுபோல, நீரும் எங்களுக்குத் தீங்கு செய்யாதபடிக்கு உம்மோடே உடன்படிக்கை பண்ணிக்கொள்ள வந்தோம்; நீர் கர்த்தரால் ஆசீர்வதிக்கப்பட்டவராமே என்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ங்கள் உம்மைத் தொடாமல், நன்மையையே உமக்குச் செய்து, உம்மைச் சமாதானத்தோடே அனுப்பிவிட்டதுபோல, நீரும் எங்களுக்குத் தீங்கு செய்யாதபடிக்கு உம்மோடே உடன்படிக்கை பண்ணிக்கொள்ள வந்தோம்; நீர் கர்த்தரால் ஆசீர்வதிக்கப்பட்டவராமே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் அவர்களுக்கு விருந்துபண்ணினான், அவர்கள் புசித்துக் குடித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ிகாலையில் எழுந்து ஒருவருக்கொருவர் ஆணையிட்டுக்கொண்டார்கள். பின்பு ஈசாக்கு அவர்களை அனுப்பிவிட்டான்; அவர்கள் அவனிடத்திலிருந்து சமாதானத்தோடே போய்விட்ட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ிகாலையில் எழுந்து ஒருவருக்கொருவர் ஆணையிட்டுக்கொண்டார்கள். பின்பு ஈசாக்கு அவர்களை அனுப்பிவிட்டான்; அவர்கள் அவனிடத்திலிருந்து சமாதானத்தோடே போய்விட்ட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நாளில்தானே ஈசாக்கின் வேலைக்காரர் வந்து, தாங்கள் துரவு வெட்டின செய்தியை அவனுக்கு அறிவித்து, தண்ணீர் கண்டோம் எ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நாளில்தானே ஈசாக்கின் வேலைக்காரர் வந்து, தாங்கள் துரவு வெட்டின செய்தியை அவனுக்கு அறிவித்து, தண்ணீர் கண்டோம் எ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ற்கு சேபா என்று பேரிட்டான்; ஆகையால் அந்த ஊரின் பேர் இந்நாள்வரைக்கும் பெயெர்செபா என்னப்படு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ஏசா நாற்பது வயதானபோது ஏத்தியனான பெயேரியினுடைய குமாரத்தியாகிய யூதீத்தையும், ஏத்தியனான ஏலோனுடைய குமாரத்தியாகிய பஸ்மாத்தையும் விவாகம்பண்ணி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ு ராத்திரியிலே கர்த்தர் அவனுக்குத் தரிசனமாகி: நான் உன் தகப்பனாகிய ஆபிரகாமுடைய தேவன், பயப்படாதே, நான் உன்னோடேகூட இருந்து, என் ஊழியக்காரனாகிய ஆபிரகாமினிமித்தம் உன்னை ஆசீர்வதித்து, உன் சந்ததியைப் பெருகப்பண்ணுவேன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ஏசா நாற்பது வயதானபோது ஏத்தியனான பெயேரியினுடைய குமாரத்தியாகிய யூதீத்தையும், ஏத்தியனான ஏலோனுடைய குமாரத்தியாகிய பஸ்மாத்தையும் விவாகம்பண்ணி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ஈசாக்குக்கும் ரெபெக்காளுக்கும் மனநோவாயிருந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காமின் நாட்களில் உண்டான பஞ்சத்தை அல்லாமல் பின்னும் ஒரு பஞ்சம் தேசத்தில் உண்டாயிற்று; அப்பொழுது ஈசாக்கு பெலிஸ்தருக்கு ராஜாவாகிய அபிமெலேக்கினிடத்தில் கேராருக்குப் போ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காமின் நாட்களில் உண்டான பஞ்சத்தை அல்லாமல் பின்னும் ஒரு பஞ்சம் தேசத்தில் உண்டாயிற்று; அப்பொழுது ஈசாக்கு பெலிஸ்தருக்கு ராஜாவாகிய அபிமெலேக்கினிடத்தில் கேராருக்குப் போ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அவனுக்குத் தரிசனமாகி: நீ எகிப்துக்குப் போகாமல், நான் உனக்குச் சொல்லும் தேசத்திலே குடியிர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த் தேசத்திலே வாசம்பண்ணு; நான் உன்னோடேகூட இருந்து, உன்னை ஆசீர்வதிப்பேன்; நான் உனக்கும் உன் சந்ததிக்கும் இந்தத் தேசங்கள் யாவையும் தந்து, உன் தகப்பனாகிய ஆபிரகாமுக்கு நான் இட்ட ஆணையை நிறைவேற்றுவ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த் தேசத்திலே வாசம்பண்ணு; நான் உன்னோடேகூட இருந்து, உன்னை ஆசீர்வதிப்பேன்; நான் உனக்கும் உன் சந்ததிக்கும் இந்தத் தேசங்கள் யாவையும் தந்து, உன் தகப்பனாகிய ஆபிரகாமுக்கு நான் இட்ட ஆணையை நிறைவேற்றுவ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பிரகாம் என் சொல்லுக்குக் கீழ்ப்படிந்து, என் விதிகளையும், என் கற்பனைகளையும், என் நியமங்களையும், என் பிரமாணங்களையும் கைக்கொண்டபடியினால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பிரகாம் என் சொல்லுக்குக் கீழ்ப்படிந்து, என் விதிகளையும், என் கற்பனைகளையும், என் நியமங்களையும், என் பிரமாணங்களையும் கைக்கொண்டபடியினால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ன் சந்ததியை வானத்தின் நட்சத்திரங்களைப்போலப் பெருகப்பண்ணி, உன் சந்ததிக்கு இந்தத் தேசங்கள் யாவையும் தருவேன்; உன் சந்ததிக்குள் பூமியிலுள்ள சகல ஜாதிகளும் ஆசீர்வதிக்கப்படும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ு ராத்திரியிலே கர்த்தர் அவனுக்குத் தரிசனமாகி: நான் உன் தகப்பனாகிய ஆபிரகாமுடைய தேவன், பயப்படாதே, நான் உன்னோடேகூட இருந்து, என் ஊழியக்காரனாகிய ஆபிரகாமினிமித்தம் உன்னை ஆசீர்வதித்து, உன் சந்ததியைப் பெருகப்பண்ணுவேன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ன் சந்ததியை வானத்தின் நட்சத்திரங்களைப்போலப் பெருகப்பண்ணி, உன் சந்ததிக்கு இந்தத் தேசங்கள் யாவையும் தருவேன்; உன் சந்ததிக்குள் பூமியிலுள்ள சகல ஜாதிகளும் ஆசீர்வதிக்கப்படும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ஈசாக்கு கேராரிலே குடியிருந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்விடத்து மனிதர்கள் அவன் மனைவியைக்குறித்து விசாரித்தபோது: இவள் என் சகோதரி என்றான். ரெபெக்காள் பார்வைக்கு அழகுள்ளவளானபடியால், அவ்விடத்து மனிதர்கள் அவள் நிமித்தம் தன்னைக் கொல்லுவார்கள் என்று எண்ணி, அவளைத் தன் மனைவி என்று சொல்லப் பயந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்விடத்து மனிதர்கள் அவன் மனைவியைக்குறித்து விசாரித்தபோது: இவள் என் சகோதரி என்றான். ரெபெக்காள் பார்வைக்கு அழகுள்ளவளானபடியால், அவ்விடத்து மனிதர்கள் அவள் நிமித்தம் தன்னைக் கொல்லுவார்கள் என்று எண்ணி, அவளைத் தன் மனைவி என்று சொல்லப் பயந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்விடத்து மனிதர்கள் அவன் மனைவியைக்குறித்து விசாரித்தபோது: இவள் என் சகோதரி என்றான். ரெபெக்காள் பார்வைக்கு அழகுள்ளவளானபடியால், அவ்விடத்து மனிதர்கள் அவள் நிமித்தம் தன்னைக் கொல்லுவார்கள் என்று எண்ணி, அவளைத் தன் மனைவி என்று சொல்லப் பயந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அங்கே நெடுநாள் தங்கியிருக்கையில், பெலிஸ்தருக்கு ராஜாவாகிய அபிமெலேக்கு ஜன்னல் வழியாய்ப் பார்க்கும்போது, ஈசாக்கு தன் மனைவியாகிய ரெபெக்காளோடே விளையாடிக்கொண்டிருக்கிறதைக் கண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அங்கே நெடுநாள் தங்கியிருக்கையில், பெலிஸ்தருக்கு ராஜாவாகிய அபிமெலேக்கு ஜன்னல் வழியாய்ப் பார்க்கும்போது, ஈசாக்கு தன் மனைவியாகிய ரெபெக்காளோடே விளையாடிக்கொண்டிருக்கிறதைக் கண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ிமெலேக்கு ஈசாக்கை அழைத்து: அவள் உன் மனைவியாயிருக்கிறாளே! பின்னை ஏன் அவளை உன் சகோதரி என்று சொன்னாய் என்றான். அதற்கு ஈசாக்கு: அவள் நிமித்தம் நான் சாகாதபடிக்கு, இப்படிச் சொன்னேன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ிமெலேக்கு ஈசாக்கை அழைத்து: அவள் உன் மனைவியாயிருக்கிறாளே! பின்னை ஏன் அவளை உன் சகோதரி என்று சொன்னாய் என்றான். அதற்கு ஈசாக்கு: அவள் நிமித்தம் நான் சாகாதபடிக்கு, இப்படிச் சொன்னேன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பிமெலேக்கு: எங்களிடத்தில் ஏன் இப்படிச் செய்தாய்? ஜனங்களுக்குள் யாராகிலும் உன் மனைவியோடே சயனிக்கவும், எங்கள்மேல் பழிசுமரவும் நீ இடமுண்டாக்கினாயே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ங்கே அவன் ஒரு பலிபீடத்தைக் கட்டி, கர்த்தருடைய நாமத்தைத் தொழுதுகொண்டு, அங்கே தன் கூடாரத்தைப் போட்டான். அவ்விடத்தில் ஈசாக்கின் வேலைக்காரர் ஒரு துரவை வெட்ட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பிமெலேக்கு: எங்களிடத்தில் ஏன் இப்படிச் செய்தாய்? ஜனங்களுக்குள் யாராகிலும் உன் மனைவியோடே சயனிக்கவும், எங்கள்மேல் பழிசுமரவும் நீ இடமுண்டாக்கினாயே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அபிமெலேக்கு: இந்தப் புருஷனையாகிலும் இவன் மனைவியையாவது தொடுகிறவன் நிச்சயமாய்க் கொலைசெய்யப்படுவான் என்று எல்லா ஜன்ங்களும் அறியச் சொன்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அபிமெலேக்கு: இந்தப் புருஷனையாகிலும் இவன் மனைவியையாவது தொடுகிறவன் நிச்சயமாய்க் கொலைசெய்யப்படுவான் என்று எல்லா ஜன்ங்களும் அறியச் சொன்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ஈசாக்கு அந்தத் தேசத்தில் விதை விதைத்தான்; கர்த்தர் அவனை ஆசீர்வதித்ததினால் அந்த வருஷத்தில் நூறுமடங்கு பலன் அடைந்தான்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ஐசுவரியவானாகி, வரவர விருத்தியடைந்து, மகா பெரியவனா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ுக்கு ஆட்டுமந்தையும், மாட்டுமந்தையும், அநேக பணிவிடைக்காரரும் இருந்தபடியினாலே பெலிஸ்தர் அவன் பேரில் பொறாமை கொண்ட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தகப்பனாகிய ஆபிரகாமின் நாட்களில் அவனுடைய வேலைக்காரர் வெட்டின துரவுகளையெல்லாம் தூர்த்து மண்ணினால் நிரப்பிப்போட்ட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தகப்பனாகிய ஆபிரகாமின் நாட்களில் அவனுடைய வேலைக்காரர் வெட்டின துரவுகளையெல்லாம் தூர்த்து மண்ணினால் நிரப்பிப்போட்ட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ிமெலேக்கு ஈசாக்கை நோக்கி: நீ எங்களை விட்டுப் போய்விடு; எங்களைப் பார்க்கிலும் மிகவும் பலத்தவனானாய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ஈசாக்கு அவ்விடம் விட்டுப் புறப்பட்டு, கேராரின் பள்ளத்தாக்கிலே கூடாரம் போட்டு, அங்கே குடியிருந்து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ங்கே அவன் ஒரு பலிபீடத்தைக் கட்டி, கர்த்தருடைய நாமத்தைத் தொழுதுகொண்டு, அங்கே தன் கூடாரத்தைப் போட்டான். அவ்விடத்தில் ஈசாக்கின் வேலைக்காரர் ஒரு துரவை வெட்டி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ன் தகப்பனாகிய ஆபிரகாமின் நாட்களில் வெட்டினவைகளும், ஆபிரகாம் மரித்தபின் பெலிஸ்தர் தூர்த்துப்போட்டவைகளுமான துரவுகளை மறுபடியும் தோண்டி, தன் தகப்பன் அவைகளுக்கு இட்டிருந்த பேர்களின்படியே அவைகளுக்குப் பேரிட்ட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ன் தகப்பனாகிய ஆபிரகாமின் நாட்களில் வெட்டினவைகளும், ஆபிரகாம் மரித்தபின் பெலிஸ்தர் தூர்த்துப்போட்டவைகளுமான துரவுகளை மறுபடியும் தோண்டி, தன் தகப்பன் அவைகளுக்கு இட்டிருந்த பேர்களின்படியே அவைகளுக்குப் பேரிட்ட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ஈசாக்குடைய வேலைக்காரர் பள்ளத்தாக்கிலே வெட்டி, அங்கே சுரக்கும் நீரூற்றைக் கண்ட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ேராரூர் மேய்ப்பர் இந்தத் தண்ணீர் தங்களுடையது என்று சொல்லி, ஈசாக்குடைய மேய்ப்பருடனே வாக்குவாதம்பண்ணினார்கள்; அவர்கள் தன்னோடே வாக்குவாதம்பண்ணினபடியால், அந்தத் துரவுக்கு ஏசேக்கு என்று பேரிட்ட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ேராரூர் மேய்ப்பர் இந்தத் தண்ணீர் தங்களுடையது என்று சொல்லி, ஈசாக்குடைய மேய்ப்பருடனே வாக்குவாதம்பண்ணினார்கள்; அவர்கள் தன்னோடே வாக்குவாதம்பண்ணினபடியால், அந்தத் துரவுக்கு ஏசேக்கு என்று பேரிட்ட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ேறொரு துரவை வெட்டினார்கள்; அதைக்குறித்தும் வாக்குவாதம்பண்ணினார்கள்; ஆகையால் அதற்கு சித்னா என்று பேரிட்ட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்விடம் விட்டுப் பெயர்ந்து போய், வேறொரு துரவை வெட்டினான்; அதைக்குறித்து அவர்கள் வாக்குவாதம்பண்ணவில்லை; அப்பொழுது அவன்: நாம் தேசத்தில் பலுகும்படிக்கு, இப்பொழுது கர்த்தர் நமக்கு இடம் உண்டாக்கினார் என்று சொல்லி, அதற்கு ரெகொபோத் என்று பேரிட்ட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்விடம் விட்டுப் பெயர்ந்து போய், வேறொரு துரவை வெட்டினான்; அதைக்குறித்து அவர்கள் வாக்குவாதம்பண்ணவில்லை; அப்பொழுது அவன்: நாம் தேசத்தில் பலுகும்படிக்கு, இப்பொழுது கர்த்தர் நமக்கு இடம் உண்டாக்கினார் என்று சொல்லி, அதற்கு ரெகொபோத் என்று பேரிட்ட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்விடம் விட்டுப் பெயர்ந்து போய், வேறொரு துரவை வெட்டினான்; அதைக்குறித்து அவர்கள் வாக்குவாதம்பண்ணவில்லை; அப்பொழுது அவன்: நாம் தேசத்தில் பலுகும்படிக்கு, இப்பொழுது கர்த்தர் நமக்கு இடம் உண்டாக்கினார் என்று சொல்லி, அதற்கு ரெகொபோத் என்று பேரிட்ட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ங்கேயிருந்து பெயெர்செபாவுக்குப் போ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ிமெலேக்கும் அவன் சிநேகிதனாகிய அகுசாத்தும் அவன் சேனாபதியாகிய பிகோலும், கேராரிலிருந்து அவனிடத்துக்கு வ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ஈசாக்கு அவர்களை நோக்கி: ஏன் என்னிடத்தில் வந்தீர்கள்? நீங்கள் என்னைப் பகைத்து, என்னை உங்களிடத்தில் இராதபடிக்குத் துரத்திவிட்டீர்களே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ஈசாக்கு அவர்களை நோக்கி: ஏன் என்னிடத்தில் வந்தீர்கள்? நீங்கள் என்னைப் பகைத்து, என்னை உங்களிடத்தில் இராதபடிக்குத் துரத்திவிட்டீர்களே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ர்கள்: நிச்சயமாய்க் கர்த்தர் உம்மோடேகூட இருக்கிறார் என்று கண்டோம்: ஆகையால் எங்களுக்கும் உமக்கும் ஒரு ஆணை ஏற்பாடு உண்டாகவேண்டும் என்று நாங்கள் நிர்ணயம் பண்ணின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32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की ओर से धन्य है, सो हमारे तेरे बीच में शपथ खाई जाए, और हम तुझ से इस विषय की वाचा बन्धाए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कि जैसे हम ने तुझे नहीं छूआ, वरन तेरे साथ निरी भलाई की है, और तुझ को कुशल क्षेम से विदा कि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े अनुसार तू भी हम से कोई बुराई न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तब उसने उनकी जेवनार की, और उन्होंने खाया प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बिहान को उन सभों ने तड़के उठ कर आपस में शपथ खाई; तब इसहाक ने उन को विदा किया, और वे कुशल क्षे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उसके पास से चले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उसी दिन इसहाक के दासों ने आकर अपने उस खोदे हुए कुएं का वृत्तान्त सुना के कहा, कि हम को जल का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ोता मिल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तब उसने उसका नाम शिबा रखा: इसी कारण उस नगर का नाम आज तक बेर्शेबा पड़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जब ऐसाव चालीस वर्ष का हुआ, तब उसने हित्ती बेरी की बेटी यहूदीत, और हित्ती एलोन की बेटी बाशमत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उसी दिन यहोवा ने रात को उसे दर्शन देकर कहा, मैं तेरे पिता इब्राहीम का परमेश्वर हूं; मत ड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्याह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इन स्त्रियों के कारण इसहाक और रिबका के मन को खेद हुआ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और उस देश में अकाल पड़ा, वह उस पहिले अकाल से अलग था जो इब्राहीम के दिनों में पड़ा था। सो इसहा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रार को पलिश्तियों के राजा अबीमेलेक के पास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वहां यहोवा ने उसको दर्शन देकर कहा, मिस्र में मत जा; जो देश मैं तुझे बताऊं उसी में रह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ू इसी देश में रह, और मैं तेरे संग रहूंगा, और तुझे आशीष दूंगा; और ये सब देश मैं तुझ को, और त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ंश को दूंगा; और जो शपथ मैं ने तेरे पिता इब्राहीम से खाई थी, उसे मैं पूरी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मैं तेरे वंश को आकाश के तारागण के समान करूंगा। और मैं तेरे वंश को ये सब देश दूंगा, और पृथ्व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सारी जातियां तेरे वंश के कारण अपने को धन्य माने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्योंकि इब्राहीम ने मेरी मानी, और जो मैं ने उसे सौंपा था उसको और मेरी आज्ञाओं विधियों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मैं तेरे साथ हूं, और अपने दास इब्राहीम के कारण तुझे आशीष दूंगा, और तेरा वंश बढ़ाऊंग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्यवस्था का पालन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सो इसहाक गरार में रह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जब उस स्थान के लोगों ने उसकी पत्नी के विषय में पूछा, तब उसने यह सोच कर कि यदि मैं उसको अपनी पत्न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ूं, तो यहां के लोग रिबका के कारण जो परमसुन्दरी है मुझ को मार डालेंगे, उत्तर दिया, वह तो मेरी बहि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जब उसको वहां रहते बहुत दिन बीत गए, तब एक दिन पलिश्तियों के राजा अबीमेलेक ने खिड़की में से झांक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ा देखा, कि इसहाक अपनी पत्नी रिबका के साथ क्रीड़ा कर रह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ब अबीमेलेक ने इसहाक को बुलवा कर कहा, वह तो निश्चय तेरी पत्नी है; फिर तू ने क्योंकर उसको अपन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हिन कहा? इसहाक ने उत्तर दिया, मैं ने सोचा था, कि ऐसा न हो कि उसके कारण मेरी मृत्यु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अबीमेलेक ने कहा, तू ने हम से यह क्या किया? ऐसे तो प्रजा में से कोई तेरी पत्नी के साथ सहज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ब उसने वहां एक वेदी बनाई, और यहोवा से प्रार्थना की, और अपना तम्बू वहीं खड़ा किया; और वहां इसहा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ुकर्म कर सकता, और तू हम को पाप में फंसा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अबीमेलेक ने अपनी सारी प्रजा को आज्ञा दी, कि जो कोई उस पुरूष को वा उस स्त्री को छूएगा, स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श्चय मार डाल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फिर इसहाक ने उस देश में जोता बोया, और उसी वर्ष में सौ गुणा फल पाया: और यहोवा ने उसको आशीष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वह बढ़ा और उसकी उन्नति होती चली गई, यहां तक कि वह अति महान पुरूष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जब उसके भेड़-बकरी, गाय-बैल, और बहुत से दास-दासियां हुई, तब पलिश्ती उससे डाह कर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सो जितने कुओं को उसके पिता इब्राहीम के दासों ने इब्राहीम के जीते जी खोदा था, उन को पलिश्तियो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ट्टी से भर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ब अबीमेलेक ने इसहाक से कहा, हमारे पास से चला जा; क्योंकि तू हम से बहुत सामर्थी हो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सो इसहाक वहां से चला गया, और गरार के नाले में तम्बू खड़ा करके वहां रह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दासों ने एक कुआं खोद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तब जो कुएं उसके पिता इब्राहीम के दिनों में खोदे गए थे, और इब्राहीम के मरने के पीछे पलिश्तियों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र दिए थे, उन को इसहाक ने फिर से खुदवाया; और उनके वे ही नाम रखे, जो उसके पिता ने रख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फिर इसहाक के दासों को नाले में खोदते खोदते बहते जल का एक सोता मि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तब गरारी चरवाहों ने इसहाक के चरवाहों से झगड़ा किया, और कहा, कि यह जल हमारा है। सो उसने उस कुए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नाम एसेक रखा इसलिये कि वे उससे झगड़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फिर उन्होंने दूसरा कुआं खोदा; और उन्होंने उसके लिये भी झगड़ा किया, सो उसने उसका नाम सित्रा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तब उसने वहां से कूच करके एक और कुआं खुदवाया; और उसके लिये उन्होंने झगड़ा न किया; सो उसने उस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म यह कह कर रहोबोत रखा, कि अब तो यहोवा ने हमारे लिये बहुत स्थान दिया है, और हम इस देश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ूलें-फल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वहां से वह बेर्शेबा क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तब अबीमेलेक अपने मित्र अहुज्जत, और अपने सेनापति पीकोल को संग ले कर, गरार से उसके पास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इसहाक ने उन से कहा, तुम ने मुझ से बैर करके अपने बीच से निकाल दिया था; सो अब मेरे पास क्यों आ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उन्होंने कहा, हम ने तो प्रत्यक्ष देखा है, कि यहोवा तेरे साथ रहता है: सो हम ने सोचा, कि तू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2026-08-03T00:29:03Z</dcterms:created>
  <dcterms:modified xsi:type="dcterms:W3CDTF">2026-08-03T00:29:03Z</dcterms:modified>
  <dc:title>ஆதியாகமம்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