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, கரடிக்கு ஒப்பாகிய வேறே இரண்டாம் மிருகத்தைக் கண்டேன்; அது ஒரு பக்கமாய்ச் சாய்ந்துநின்று, தன் வாயின் பற்களுக்குள்ளே மூன்று விலாவெலும்புகளைக் கவ்விக்கொண்டிருந்தது; எழும்பி வெகு மாம்சம் தின்னென்று அதற்குச் சொல்ல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் பின்பு, சிவிங்கியைப்போலிருக்கிற வேறொரு மிருகத்தைக் கண்டேன்; அதின் முதுகின்மேல் பட்சியின்செட்டைகள் நாலு இருந்தது; அந்த மிருகத்துக்கு நாலு தலைகளும் உண்டாயிருந்தது; அதற்கு ஆளுகை அளிக்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் பின்பு, சிவிங்கியைப்போலிருக்கிற வேறொரு மிருகத்தைக் கண்டேன்; அதின் முதுகின்மேல் பட்சியின்செட்டைகள் நாலு இருந்தது; அந்த மிருகத்துக்கு நாலு தலைகளும் உண்டாயிருந்தது; அதற்கு ஆளுகை அளிக்கப்பட்ட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ப்பின்பு, இராத்தரிசனங்களில் நாலாம் மிருகத்தைக் கண்டேன்; அது கெடியும் பயங்கரமும் மகா பலத்ததுமாயிருந்தது; அதற்குப் பெரிய இருப்புப்பற்கள் இருந்தது; அது நொறுக்கிப் பட்சித்து, மீதியானதைத் தன் கால்களால் மிதித்துப்போட்டது; அது தனக்கு முன்னிருந்த எல்லா மிருகங்களைப்பார்க்கிலும் வேற்றுருவமாயிருந்தது, அதற்குப் பத்துக் கொம்புகள் இ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ப்பின்பு, இராத்தரிசனங்களில் நாலாம் மிருகத்தைக் கண்டேன்; அது கெடியும் பயங்கரமும் மகா பலத்ததுமாயிருந்தது; அதற்குப் பெரிய இருப்புப்பற்கள் இருந்தது; அது நொறுக்கிப் பட்சித்து, மீதியானதைத் தன் கால்களால் மிதித்துப்போட்டது; அது தனக்கு முன்னிருந்த எல்லா மிருகங்களைப்பார்க்கிலும் வேற்றுருவமாயிருந்தது, அதற்குப் பத்துக் கொம்புகள் இ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ப்பின்பு, இராத்தரிசனங்களில் நாலாம் மிருகத்தைக் கண்டேன்; அது கெடியும் பயங்கரமும் மகா பலத்ததுமாயிருந்தது; அதற்குப் பெரிய இருப்புப்பற்கள் இருந்தது; அது நொறுக்கிப் பட்சித்து, மீதியானதைத் தன் கால்களால் மிதித்துப்போட்டது; அது தனக்கு முன்னிருந்த எல்லா மிருகங்களைப்பார்க்கிலும் வேற்றுருவமாயிருந்தது, அதற்குப் பத்துக் கொம்புகள் இ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க் கொம்புகளை நான் கவனித்திருக்கையில், இதோ, அவைகளுக்கு இடையிலே வேறொரு சின்ன கொம்பு எழும்பிற்று; அதற்கு முன்பாக முந்தினகொம்புகளில் மூன்றுபிடுங்கப்படது; இதோ, அந்தக் கொம்பிலே மனுஷகண்களுக்கு ஒப்பான கண்களும் பெருமையானவகளைப் பேசும் வாயும் இ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க் கொம்புகளை நான் கவனித்திருக்கையில், இதோ, அவைகளுக்கு இடையிலே வேறொரு சின்ன கொம்பு எழும்பிற்று; அதற்கு முன்பாக முந்தினகொம்புகளில் மூன்றுபிடுங்கப்படது; இதோ, அந்தக் கொம்பிலே மனுஷகண்களுக்கு ஒப்பான கண்களும் பெருமையானவகளைப் பேசும் வாயும்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க் கொம்புகளை நான் கவனித்திருக்கையில், இதோ, அவைகளுக்கு இடையிலே வேறொரு சின்ன கொம்பு எழும்பிற்று; அதற்கு முன்பாக முந்தினகொம்புகளில் மூன்றுபிடுங்கப்படது; இதோ, அந்தக் கொம்பிலே மனுஷகண்களுக்கு ஒப்பான கண்களும் பெருமையானவகளைப் பேசும் வாயும் இ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பார்த்துக்கொண்டிருக்கையில், சிங்காசனங்கள் வைக்கப்பட்டது; நீண்ட ஆயுசுள்ளவர் வீற்றிருந்தார்; அவருடைய வஸ்திரம் உறைந்த மலையைப்போலவும், அவருடைய சிரசின் மயிர் வெண்மையாகவும் பஞ்சைப்போல துப்புரவாகவும் இருந்தது; அவருடைய சிங்காசனம் அக்கினிஜுவாலையும், அதின் சக்கரங்கள் எரிகிற நெருப்பும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பெல்ஷாத்சாரின் முதலாம் வருஷத்திலே தானியேல் ஒரு சொப்பனத்தையும் தன் படுக்கையின்மேல் தன் தலையில் தோன்றின தரிசனங்களையும் கண்டான். பின்பு அவன் அந்தச் சொப்பனத்தை எழுதி, காரியங்களின் தொகையை விவர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பார்த்துக்கொண்டிருக்கையில், சிங்காசனங்கள் வைக்கப்பட்டது; நீண்ட ஆயுசுள்ளவர் வீற்றிருந்தார்; அவருடைய வஸ்திரம் உறைந்த மலையைப்போலவும், அவருடைய சிரசின் மயிர் வெண்மையாகவும் பஞ்சைப்போல துப்புரவாகவும் இருந்தது; அவருடைய சிங்காசனம் அக்கினிஜுவாலையும், அதின் சக்கரங்கள் எரிகிற நெருப்பும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பார்த்துக்கொண்டிருக்கையில், சிங்காசனங்கள் வைக்கப்பட்டது; நீண்ட ஆயுசுள்ளவர் வீற்றிருந்தார்; அவருடைய வஸ்திரம் உறைந்த மலையைப்போலவும், அவருடைய சிரசின் மயிர் வெண்மையாகவும் பஞ்சைப்போல துப்புரவாகவும் இருந்தது; அவருடைய சிங்காசனம் அக்கினிஜுவாலையும், அதின் சக்கரங்கள் எரிகிற நெருப்புமா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ின் தலைமேலுள்ள பத்துக்கொம்புகளைக்குறித்தும் தனக்கு முன்பாக மூன்று கொம்புகள் விழுந்துபோக எழும்பினதுமாய், கண்களையும் பெருமையானவைகளைப் பேசும் வாயையுமுடையதுமாய், மற்றவைகளைப்பார்க்கிலும் பருமனாகத் தோன்றினதுமாயிருந்த அந்த வேறே கொம்பைக்குறித்தும், அவற்றின் பொருளை அறிய மனதாயிருந்த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ின் தலைமேலுள்ள பத்துக்கொம்புகளைக்குறித்தும் தனக்கு முன்பாக மூன்று கொம்புகள் விழுந்துபோக எழும்பினதுமாய், கண்களையும் பெருமையானவைகளைப் பேசும் வாயையுமுடையதுமாய், மற்றவைகளைப்பார்க்கிலும் பருமனாகத் தோன்றினதுமாயிருந்த அந்த வேறே கொம்பைக்குறித்தும், அவற்றின் பொருளை அறிய மனதாயிருந்த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ின் தலைமேலுள்ள பத்துக்கொம்புகளைக்குறித்தும் தனக்கு முன்பாக மூன்று கொம்புகள் விழுந்துபோக எழும்பினதுமாய், கண்களையும் பெருமையானவைகளைப் பேசும் வாயையுமுடையதுமாய், மற்றவைகளைப்பார்க்கிலும் பருமனாகத் தோன்றினதுமாயிருந்த அந்த வேறே கொம்பைக்குறித்தும், அவற்றின் பொருளை அறிய மனதாயிருந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ினி நதி அவர் சந்நிதியிலிருந்து புறப்பட்டு ஓடினது; ஆயிரமாயிரம்பேர் அவரைச் சேவித்தார்கள்; கோடாகோடிபேர் அவருக்கு முன்பாக நின்றார்கள்; நியாயசங்கம் உட்கார்ந்தது; புஸ்தகங்கள் திறக்க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ினி நதி அவர் சந்நிதியிலிருந்து புறப்பட்டு ஓடினது; ஆயிரமாயிரம்பேர் அவரைச் சேவித்தார்கள்; கோடாகோடிபேர் அவருக்கு முன்பாக நின்றார்கள்; நியாயசங்கம் உட்கார்ந்தது; புஸ்தகங்கள் திறக்க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நான் பார்த்தேன்; நான் பார்த்துகொண்டிருக்கையில் அந்தக் கொம்பு பெருமையான பேச்சுகளைப் பேசினதினிமித்தம் அந்த மிருகம் கொலைசெய்யப்பட்டது; அதின் உடல் அழிக்கப்பட்டு, எரிகிற அக்கினிக்கு ஒப்புக்கொடுக்க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நான் பார்த்தேன்; நான் பார்த்துகொண்டிருக்கையில் அந்தக் கொம்பு பெருமையான பேச்சுகளைப் பேசினதினிமித்தம் அந்த மிருகம் கொலைசெய்யப்பட்டது; அதின் உடல் அழிக்கப்பட்டு, எரிகிற அக்கினிக்கு ஒப்புக்கொடுக்க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ண்ட ஆயுசுள்ளவர் வருமட்டாகவும், நியாயவிசாரிப்பு உன்னதமானவருடைய பரிசுத்தவன்களுக்குக் கொடுக்கப்பட்டு, பரிசுத்தவான்கள் ராஜ்யத்தைச் சுதந்தரித்துக்கொள்ளும் காலம் வருமட்டாகவ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பெல்ஷாத்சாரின் முதலாம் வருஷத்திலே தானியேல் ஒரு சொப்பனத்தையும் தன் படுக்கையின்மேல் தன் தலையில் தோன்றின தரிசனங்களையும் கண்டான். பின்பு அவன் அந்தச் சொப்பனத்தை எழுதி, காரியங்களின் தொகையை விவரி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்ற மிருகங்களுடைய ஆளுகையோவென்றால், அவைகளை விட்டு நீக்கப்பட்டது; ஆனாலும், அவைகளுக்குக் காலமும் சமயமும் ஆகுமட்டும் அவைகள் உயிரோடே இருக்கும்படி கட்டளையிடப்பட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க் கொம்பு பரிசுத்தவான்களோடே யுத்தம்பண்ணி அவர்களை மேற்கொண்டது என்று கண்ட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க் கொம்பு பரிசுத்தவான்களோடே யுத்தம்பண்ணி அவர்களை மேற்கொண்டது என்று கண்ட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ாத்தரிசனங்களிலே நான் பார்த்துக்கொண்டிருக்கையில், இதோ, மனுஷகுமாரனுடைய சாயலான ஒருவர் வானத்து மேகங்களுடனே வந்தார்; அவர் நீண்ட ஆயுசுள்ளவர் இடமட்டும் வந்து, அவர் சமீபத்தில் கொண்டுவரப்பட்ட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ாத்தரிசனங்களிலே நான் பார்த்துக்கொண்டிருக்கையில், இதோ, மனுஷகுமாரனுடைய சாயலான ஒருவர் வானத்து மேகங்களுடனே வந்தார்; அவர் நீண்ட ஆயுசுள்ளவர் இடமட்டும் வந்து, அவர் சமீபத்தில் கொண்டுவரப்பட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சொன்னது: நாலாம் மிருகம் பூமியிலே உண்டாகும் நாலாம் ராஜ்யமாம்; அது எல்லா ராஜ்யங்களைப்பார்க்கிலும் வேறாயிருந்து, பூமியை எல்லாம் பட்சித்து, அதை மிதித்து, அதை நொறுக்கிப்போ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சொன்னது: நாலாம் மிருகம் பூமியிலே உண்டாகும் நாலாம் ராஜ்யமாம்; அது எல்லா ராஜ்யங்களைப்பார்க்கிலும் வேறாயிருந்து, பூமியை எல்லாம் பட்சித்து, அதை மிதித்து, அதை நொறுக்கிப்போ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 ஜனங்களும் ஜாதியாரும், பாஷைக்காரரும் அவரையே சேவிக்கும்படி அவருக்குக் கர்த்தத்துவமும் மகிமையும் ராஜரிகமும் கொடுக்கப்பட்டது; அவருடைய கர்த்தத்துவம் நீங்காத நித்திய கர்த்தத்துவமும் அவருடைய ராஜ்யம் அழியாததுமாய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 ஜனங்களும் ஜாதியாரும், பாஷைக்காரரும் அவரையே சேவிக்கும்படி அவருக்குக் கர்த்தத்துவமும் மகிமையும் ராஜரிகமும் கொடுக்கப்பட்டது; அவருடைய கர்த்தத்துவம் நீங்காத நித்திய கர்த்தத்துவமும் அவருடைய ராஜ்யம் அழியாததும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ப் பத்துக்கொம்புகள் என்னவென்றால், அந்த ராஜ்யத்திலே எழும்பும் பத்து ராஜாக்களாம்; அவர்களுக்குப்பின்பு வேறொருவன் எழும்புவான்; அவன் முந்தினவர்களைப்பார்க்கிலும் வேறாயிருந்து, மூன்று ராஜாக்களைத் தாழ்த்திப்போட்ட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ேல் சொன்னது: இராத்திரிகாலத்தில் எனக்கு உண்டான தரிசனத்திலே நான் கண்டது என்னவென்றால்: இதோ, வானத்தின் நாலு காற்றுகளும் பெரிய சமுத்திரத்தின்மேல் அடித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ப் பத்துக்கொம்புகள் என்னவென்றால், அந்த ராஜ்யத்திலே எழும்பும் பத்து ராஜாக்களாம்; அவர்களுக்குப்பின்பு வேறொருவன் எழும்புவான்; அவன் முந்தினவர்களைப்பார்க்கிலும் வேறாயிருந்து, மூன்று ராஜாக்களைத் தாழ்த்திப்போட்ட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ியேலாகிய நான் என் தேகத்தினுள் என் ஆவியிலே சஞ்சலப்பட்டேன்; என் தலையில் தோன்றின தரிசனங்கள் என்னைக் கலங்கப்பண்ணின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னதமானவருக்கு விரோதமாக வார்த்தைகளைப் பேசி, உன்னதமானவருடைய பரிசுத்தவான்களை ஒடுக்கி, காலங்களையும் பிரமாணங்களையும் மாற்ற நினைப்பான்; அவர்கள் ஒருகாலமும், காலங்களும், அரைக்காலமும் செல்லுமட்டும் அவன் கையில் ஒப்புக்கொடுக்கப்பட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னதமானவருக்கு விரோதமாக வார்த்தைகளைப் பேசி, உன்னதமானவருடைய பரிசுத்தவான்களை ஒடுக்கி, காலங்களையும் பிரமாணங்களையும் மாற்ற நினைப்பான்; அவர்கள் ஒருகாலமும், காலங்களும், அரைக்காலமும் செல்லுமட்டும் அவன் கையில் ஒப்புக்கொடுக்கப்பட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ீபத்தில் நிற்கிறவர்களில் ஒருவனிடத்தில் நான் போய், இதன் பொருள் எல்லாவற்றையும் எனக்குச் சொல்லும்படி அவனை வேண்டிக்கொண்டேன்; அவன் அந்தக் காரியங்களின் அர்த்தத்தை எனக்கு அறிவித்துச்சொன்னது என்னவென்றால்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ீபத்தில் நிற்கிறவர்களில் ஒருவனிடத்தில் நான் போய், இதன் பொருள் எல்லாவற்றையும் எனக்குச் சொல்லும்படி அவனை வேண்டிக்கொண்டேன்; அவன் அந்தக் காரியங்களின் அர்த்தத்தை எனக்கு அறிவித்துச்சொன்னது என்னவென்றால்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நியாயசங்கம் உட்காரும்; அப்பொழுது முடிவுபரியந்தம் அவனைச் சங்கரிக்கும்படியாகவும் அழிக்கும்படியாகவும் அவனுடைய ஆளுகையை நீக்கிப்போடு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நியாயசங்கம் உட்காரும்; அப்பொழுது முடிவுபரியந்தம் அவனைச் சங்கரிக்கும்படியாகவும் அழிக்கும்படியாகவும் அவனுடைய ஆளுகையை நீக்கிப்போடு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நாலு பெரிய மிருகங்களும் பூமியிலிருந்து எழும்புகிற நாலு ராஜாக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ன்னதமானவருடைய பரிசுத்தவான்கள் ராஜரிகத்தைப்பெற்று, என்றென்றைக்குமுள்ள சதாகாலங்களிலும் ராஜ்யத்தைச் சுதந்தரித்துக்கொள்வார்கள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வெவ்வேறு ரூபமுள்ள நாலு பெரிய மிருகங்கள் சமுத்திரத்திலிருந்து எழும்பின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னத்தின் கீழெங்குமுள்ள ராஜ்யங்களின் ராஜரிகமும் ஆளுகையும் மகத்துவமும் உன்னதமானவருடைய பரிசுத்தவான்களாகிய ஜனங்களுக்கு கொடுக்கப்படும்; அவருடைய ராஜ்யம் நித்திய ராஜ்யம்; சகல கர்த்தத்துவங்களும் அவரைச் சேவித்து அவருக்குக் கீழ்ப்பட்டிருக்கும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னத்தின் கீழெங்குமுள்ள ராஜ்யங்களின் ராஜரிகமும் ஆளுகையும் மகத்துவமும் உன்னதமானவருடைய பரிசுத்தவான்களாகிய ஜனங்களுக்கு கொடுக்கப்படும்; அவருடைய ராஜ்யம் நித்திய ராஜ்யம்; சகல கர்த்தத்துவங்களும் அவரைச் சேவித்து அவருக்குக் கீழ்ப்பட்டிருக்கும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னத்தின் கீழெங்குமுள்ள ராஜ்யங்களின் ராஜரிகமும் ஆளுகையும் மகத்துவமும் உன்னதமானவருடைய பரிசுத்தவான்களாகிய ஜனங்களுக்கு கொடுக்கப்படும்; அவருடைய ராஜ்யம் நித்திய ராஜ்யம்; சகல கர்த்தத்துவங்களும் அவரைச் சேவித்து அவருக்குக் கீழ்ப்பட்டிருக்கும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ற்றவைகளையெல்லாம் பார்க்கிலும் வேற்றுருவும் கெடியுமுள்ளதுமாய், இருப்புப் பற்களும், வெண்கல நகங்களுமுடையதாய் நொறுக்கிப் பட்சித்து, மீதியானதைத் தன் கால்களால் மிதித்துப்போட்டதுமாயிருந்த நாலாம் மிருகத்தைக் குறித்த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ற்றவைகளையெல்லாம் பார்க்கிலும் வேற்றுருவும் கெடியுமுள்ளதுமாய், இருப்புப் பற்களும், வெண்கல நகங்களுமுடையதாய் நொறுக்கிப் பட்சித்து, மீதியானதைத் தன் கால்களால் மிதித்துப்போட்டதுமாயிருந்த நாலாம் மிருகத்தைக் குறித்த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ற்றவைகளையெல்லாம் பார்க்கிலும் வேற்றுருவும் கெடியுமுள்ளதுமாய், இருப்புப் பற்களும், வெண்கல நகங்களுமுடையதாய் நொறுக்கிப் பட்சித்து, மீதியானதைத் தன் கால்களால் மிதித்துப்போட்டதுமாயிருந்த நாலாம் மிருகத்தைக் குறித்தும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சொன்ன வார்த்தை இத்தோடே முடிந்தது. தானியேலாகிய நான் என் நினைவுகளால் மிகவும் கலங்கினேன்; என் முகம் வேறுபட்டது; இந்தக் காரியத்தை என் மனதிலே வைத்துக்கொண்ட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சொன்ன வார்த்தை இத்தோடே முடிந்தது. தானியேலாகிய நான் என் நினைவுகளால் மிகவும் கலங்கினேன்; என் முகம் வேறுபட்டது; இந்தக் காரியத்தை என் மனதிலே வைத்துக்கொண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ுந்தினது சிங்கத்தைப்போல இருந்தது; அதற்குக் கழுகின் செட்டைகள் உண்டாயிருந்தது; நான் பார்த்துக்கொண்டிருக்கையில், அதின் இறகுகள் பிடுங்கப்பட்டது; அது தரையிலிருந்து எடுக்கப்பட்டு, மனுஷனைப்போல இரண்டு காலின்மேல் நிமிர்ந்து நிற்கும்படி செய்யப்பட்டது; மனுஷ இருதயம் அதற்குக் கொடுக்கப்பட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ுந்தினது சிங்கத்தைப்போல இருந்தது; அதற்குக் கழுகின் செட்டைகள் உண்டாயிருந்தது; நான் பார்த்துக்கொண்டிருக்கையில், அதின் இறகுகள் பிடுங்கப்பட்டது; அது தரையிலிருந்து எடுக்கப்பட்டு, மனுஷனைப்போல இரண்டு காலின்மேல் நிமிர்ந்து நிற்கும்படி செய்யப்பட்டது; மனுஷ இருதயம் அதற்குக் கொடுக்கப்பட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ுந்தினது சிங்கத்தைப்போல இருந்தது; அதற்குக் கழுகின் செட்டைகள் உண்டாயிருந்தது; நான் பார்த்துக்கொண்டிருக்கையில், அதின் இறகுகள் பிடுங்கப்பட்டது; அது தரையிலிருந்து எடுக்கப்பட்டு, மனுஷனைப்போல இரண்டு காலின்மேல் நிமிர்ந்து நிற்கும்படி செய்யப்பட்டது; மனுஷ இருதயம் அதற்குக் கொடுக்கப்ப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, கரடிக்கு ஒப்பாகிய வேறே இரண்டாம் மிருகத்தைக் கண்டேன்; அது ஒரு பக்கமாய்ச் சாய்ந்துநின்று, தன் வாயின் பற்களுக்குள்ளே மூன்று விலாவெலும்புகளைக் கவ்விக்கொண்டிருந்தது; எழும்பி வெகு மாம்சம் தின்னென்று அதற்குச் சொல்லப்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ंतों के बीच तीन पसुली थीं; और लोग उस से कह रहे थे, उठ कर बहुत मांस 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के बाद मैं ने दृष्टि की और देखा कि चीते के समान एक और जन्तु है जिसकी पीठ पर पक्षी के से चार पं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; और उस जन्तु के चार सिर थे; और उसको अधिकार द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फिर इसके बाद मैं ने स्वप्न में दृष्टि की और देखा, कि एक चौथा जन्तु है जो भयंकर और डरावना और बहु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र्थी है; और उसके बड़े बड़े लोहे के दांत हैं; वह सब कुछ खा डालता है और चूर चूर करता है, और जो ब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ा है, उसे पैरों से रौंदता है। और वह सब पहिले जन्तुओं से भिन्न है; और उसके दस सींग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उन सींगों को ध्यान से देख रहा था तो क्या देखा कि उनके बीच एक और छोटा सा सींग निकला,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ल से उन पहिले सींगों में से तीन उखाड़े गए; फिर मैं ने देखा कि इस सींग में मनुष्य की सी आंखे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ड़ा बोल बोलने वाला मुंह भ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मैं ने देखते देखते अन्त में क्या देखा, कि सिंहासन रखे गए, और कोई अति प्राचीन विराजमान हुआ;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बाबुल के राजा बेलशस्सर के पहिले वर्ष में, दानिय्येल ने पलंग पर स्वप्न देखा। तब उसने वह स्वप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्र हिम सा उजला, और सिर के बाल निर्मल ऊन सरीखे थे; उसका सिंहासन अग्निमय और उसके पहिये धधकती हु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ग के से देख पड़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फिर उसके सिर में के दस सींगों का भेद, और जिस नये सींग के निकलने से तीन सींग गिर गए, अर्थात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ींग की आंखें और बड़ा बोल बोलने वाला मुंह और सब और सींगों से अधिक भयंकर था, उसका भी भेद जानने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इच्छा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उस प्राचीन के सम्मुख से आग की धारा निकल कर बह रही थी; फिर हजारोंहजार लोग उसकी सेवा टहल कर र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, और लाखों लाख लोग उसके साम्हने हाजिर थे; फिर न्यायी बैठ गए, और पुस्तकें खोली ग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समय उस सींग का बड़ा बोल सुन कर मैं देखता रहा, और देखते देखते अन्त में देखा कि वह जन्तु घ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गया, और उसका शरीर धधकती हुई आग में भस्म क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मैं ने देखा था कि वह सींग पवित्र लोगों के संग लड़ाई कर के उन पर उस समय तक प्रबल भी हो ग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खा, और बातों का सारांश भी वर्ण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रहे हुए जन्तुओं का अधिकार ले लिया गया, परन्तु उनका प्राण कुछ समय के लिये बचा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जब तब वह अति प्राचीन न आया, और परमप्रधान के पवित्र लोग न्यायी न ठहरे, और उन पवित्र लोग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्याधिकारी होने का समय न आ पहुंच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मैं ने रात में स्वप्न में देखा, और देखो, मनुष्य के सन्तान सा कोई आकाश के बादलों समेत आ रह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ह उस अति प्राचीन के पास पहुंचा, और उसको वे उसके समीप 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ने कहा, उस चौथे जन्तु का अर्थ, एक चौथा राज्य है, जो पृथ्वी पर हो कर और सब राज्यों से भि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, और सारी पृथ्वी को नाश करेगा, और दांवकर चूर-चूर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उसको ऐसी प्रभुता, महिमा और राज्य दिया गया, कि देश-देश और जाति-जाति के लोग और भिन्न-भिन्न भाष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लने वाले सब उसके आधीन हों; उसकी प्रभुता सदा तक अटल, और उसका राज्य अविनाशी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उन दस सींगों का अर्थ यह है, कि उस राज्य में से दास राजा उठेंगे, और उनके बाद उन पहिल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दानिय्येल ने यह कहा, मैं ने रात को यह स्वप्न देखा कि महासागर पर चौमुखी आंधी चल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िन्न एक और राजा उठेगा, जो तीन राजाओं को गिरा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मुझ दानिय्येल का मन विकल हो गया, और जो कुछ मैं ने देखा था उसके कारण मैं घबर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वह परमप्रधान के विरुद्ध बातें कहेगा, और परमप्रधान के पवित्र लोगों को पीस डालेगा, और समयो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वस्था के बदल देने की आशा करेगा, वरन साढ़े तीन काल तक वे सब उसके वश में कर दिए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जो लोग पास खड़े थे, उन में से एक के पास जा कर मैं ने उन सारी बातों का भेद पूछा, उस न यह कह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उन बातों का अर्थ बता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न्तु, तब न्यायी बैठेंगे, और उसकी प्रभुता छीन कर मिटाई और नाश की जाएगी; यहां तक कि उसका अन्त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न चार बड़े बड़े जन्तुओं का अर्थ चार राज्य हैं, जो पृथ्वी पर उदय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न्तु परमप्रधान के पवित्र लोग राज्य को पाएंगे और युगानयुग उसके अधिकारी बन रह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समुद्र में से चार बड़े बड़े जन्तु, जो एक दूसरे से भिन्न थे, निकल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ब राज्य और प्रभुता और धरती पर के राज्य की महिमा, परमप्रधान ही की प्रजा अर्थात उसके पवित्र लोग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दी जाएगी, उसका राज्य सदा का राज्य है, और सब प्रभुता करने वाले उसके आधीन होंगे और उसकी आज्ञ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न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मेरे मन में यह इच्छा हुई की उस चौथे जन्तु का भेद भी जान लूं जो और तीनों से भिन्न और अति भयं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 और जिसके दांत लोहे के और नख पीतल के थे; वह सब कुछ खा डालता, और चूर चूर करता, और बचे हुए को पै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रौंद डाल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 बात का वर्णन मैं अब कर चुका, परन्तु मुझ दानिय्येल के मन में बड़ी घबराहट बनी रही, और मैं भयभी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गया; और इस बात को मैं अपने मन में रखे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हिला जन्तु सिंह के समान था और उसके पंख उकाब के से थे। और मेरे देखते देखते उसके पंखों के पर नोच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ए और वह भूमि पर से उठा कर, मनुष्य की नाईं पांवों के बल खड़ा किया गया; और उसको मनुष्य का हृदय द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फिर मैं ने एक और जन्तु देखा जो रीछ के समान था, और एक पांजर के बल उठा हुआ था, और उसके मुंह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2026-09-07T01:00:17Z</dcterms:created>
  <dcterms:modified xsi:type="dcterms:W3CDTF">2026-09-07T01:00:17Z</dcterms:modified>
  <dc:title>दानिय्येल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