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ென்ற வாழ்நாட் காலத்திலே நாம் புறஜாதிகளுடைய இஷ்டத்தின்படி நடந்துகொண்டது போதும்; அப்பொழுது நாம் காமவிகாரத்தையும் துர்இச்சைகளையும் நடப்பித்து, மதுபானம்பண்ணி, களியாட்டுச்செய்து, வெறிகொண்டு, அருவருப்பான விக்கிரகாராதனையைச் செய்துவந்தோ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ென்ற வாழ்நாட் காலத்திலே நாம் புறஜாதிகளுடைய இஷ்டத்தின்படி நடந்துகொண்டது போதும்; அப்பொழுது நாம் காமவிகாரத்தையும் துர்இச்சைகளையும் நடப்பித்து, மதுபானம்பண்ணி, களியாட்டுச்செய்து, வெறிகொண்டு, அருவருப்பான விக்கிரகாராதனையைச் செய்துவந்தோ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ென்ற வாழ்நாட் காலத்திலே நாம் புறஜாதிகளுடைய இஷ்டத்தின்படி நடந்துகொண்டது போதும்; அப்பொழுது நாம் காமவிகாரத்தையும் துர்இச்சைகளையும் நடப்பித்து, மதுபானம்பண்ணி, களியாட்டுச்செய்து, வெறிகொண்டு, அருவருப்பான விக்கிரகாராதனையைச் செய்துவந்தோ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த் துன்மார்க்க உளையிலே அவர்களோடேகூட நீங்கள் விழாமலிருக்கிறதினாலே அவர்கள் ஆச்சரியப்பட்டு, உங்களைத் தூஷிக்கி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த் துன்மார்க்க உளையிலே அவர்களோடேகூட நீங்கள் விழாமலிருக்கிறதினாலே அவர்கள் ஆச்சரியப்பட்டு, உங்களைத் தூஷிக்கி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யிரோடிருக்கிறவர்களுக்கும் மரித்தோர்களுக்கும் நியாயத்தீர்ப்புக்கொடுக்க ஆயத்தமாயிருக்கிறவருக்கு அவர்கள் கணக்கொப்புவிப்ப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யிரோடிருக்கிறவர்களுக்கும் மரித்தோர்களுக்கும் நியாயத்தீர்ப்புக்கொடுக்க ஆயத்தமாயிருக்கிறவருக்கு அவர்கள் கணக்கொப்புவிப்ப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ற்காக மரித்தோரானவர்கள், மனுஷர் முன்பாக மாம்சத்திலே ஆக்கினைக்குள்ளாக்கப்பட்டிருந்து, தேவன்முன்பாக ஆவியிலே பிழைக்கும்படியாக, அவர்களுக்கும் சுவிசேஷம் அறிவிக்கப்பட்ட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ற்காக மரித்தோரானவர்கள், மனுஷர் முன்பாக மாம்சத்திலே ஆக்கினைக்குள்ளாக்கப்பட்டிருந்து, தேவன்முன்பாக ஆவியிலே பிழைக்கும்படியாக, அவர்களுக்கும் சுவிசேஷம் அறிவிக்கப்பட்ட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ற்காக மரித்தோரானவர்கள், மனுஷர் முன்பாக மாம்சத்திலே ஆக்கினைக்குள்ளாக்கப்பட்டிருந்து, தேவன்முன்பாக ஆவியிலே பிழைக்கும்படியாக, அவர்களுக்கும் சுவிசேஷம் அறிவிக்கப்பட்ட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திமானே இரட்சிக்கப்படுவது அரிதானால், பக்தியில்லாதவனும் பாவியும் எங்கே நிற்பான்?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ல்லாவற்றிற்கும் முடிவு சமீபமாயிற்று; ஆகையால் தெளிந்த புத்தியுள்ளவர்களாயிருந்து, ஜெபம்பண்ணுவதற்கு ஜாக்கிரதையுள்ளவர்களாயிருங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ல்லாவற்றிற்கும் முடிவு சமீபமாயிற்று; ஆகையால் தெளிந்த புத்தியுள்ளவர்களாயிருந்து, ஜெபம்பண்ணுவதற்கு ஜாக்கிரதையுள்ளவர்களாயிருங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ல்லாவற்றிற்கும் மேலாக ஒருவரிலொருவர் ஊக்கமான அன்புள்ளவர்களாயிருங்கள்; அன்பு திரளான பாவங்களை மூட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றுமுறுப்பில்லாமல் ஒருவரையொருவர் உபசரியுங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வன் பெற்ற வரத்தின்படியே நீங்கள் தேவனுடைய பற்பல கிருபையுள்ள ஈவுகளைப் பகிர்ந்துகொடுக்கும் நல்ல உக்கிராணக்காரர்போல, ஒருவருக்கொருவர் உதவிசெய்யுங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வன் பெற்ற வரத்தின்படியே நீங்கள் தேவனுடைய பற்பல கிருபையுள்ள ஈவுகளைப் பகிர்ந்துகொடுக்கும் நல்ல உக்கிராணக்காரர்போல, ஒருவருக்கொருவர் உதவிசெய்யுங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ஒருவன் போதித்தால் தேவனுடைய வாக்கியங்களின்படி போதிக்கக்கடவன்; ஒருவன் உதவிசெய்தால் தேவன் தந்தருளும் பெலத்தின்படி செய்யக்கடவன்; எல்லாவற்றிலேயும் இயேசுகிறிஸ்துமூலமாய் தேவன் மகிமைப்படும்படியே செய்வீர்களாக; அவருக்கே மகிமையும் வல்லமையும் சதாகாலங்களிலும் உண்டாயிருப்பதாக. ஆமெ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ஒருவன் போதித்தால் தேவனுடைய வாக்கியங்களின்படி போதிக்கக்கடவன்; ஒருவன் உதவிசெய்தால் தேவன் தந்தருளும் பெலத்தின்படி செய்யக்கடவன்; எல்லாவற்றிலேயும் இயேசுகிறிஸ்துமூலமாய் தேவன் மகிமைப்படும்படியே செய்வீர்களாக; அவருக்கே மகிமையும் வல்லமையும் சதாகாலங்களிலும் உண்டாயிருப்பதாக. ஆமெ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ஒருவன் போதித்தால் தேவனுடைய வாக்கியங்களின்படி போதிக்கக்கடவன்; ஒருவன் உதவிசெய்தால் தேவன் தந்தருளும் பெலத்தின்படி செய்யக்கடவன்; எல்லாவற்றிலேயும் இயேசுகிறிஸ்துமூலமாய் தேவன் மகிமைப்படும்படியே செய்வீர்களாக; அவருக்கே மகிமையும் வல்லமையும் சதாகாலங்களிலும் உண்டாயிருப்பதாக. ஆமெ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ரியமானவர்களே, உங்களைச் சோதிக்கும்படி உங்கள் நடுவில் பற்றியெரிகிற அக்கினியைக்குறித்து ஏதோ புதுமையென்று திகையாமல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திமானே இரட்சிக்கப்படுவது அரிதானால், பக்தியில்லாதவனும் பாவியும் எங்கே நிற்பான்?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ரியமானவர்களே, உங்களைச் சோதிக்கும்படி உங்கள் நடுவில் பற்றியெரிகிற அக்கினியைக்குறித்து ஏதோ புதுமையென்று திகையாமல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ிறிஸ்துவின் மகிமைவெளிப்படும்போது நீங்கள் களிகூர்ந்து மகிழும்படியாக அவருடைய பாடுகளுக்கு நீங்கள் பங்காளிகளானதால் சந்தோஷப்படுங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ிறிஸ்துவின் மகிமைவெளிப்படும்போது நீங்கள் களிகூர்ந்து மகிழும்படியாக அவருடைய பாடுகளுக்கு நீங்கள் பங்காளிகளானதால் சந்தோஷப்படுங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கிறிஸ்துவின் நாமத்தினிமித்தம் நிந்திக்கப்பட்டால் பாக்கியவான்கள்; ஏனென்றால் தேவனுடைய ஆவியாகிய மகிமையுள்ள ஆவியானவர் உங்கள்மேல் தங்கியிருக்கிறார்; அவர்களாலே தூஷிக்கப்படுகிறார்; உங்களாலே மகிமைப்படுகி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கிறிஸ்துவின் நாமத்தினிமித்தம் நிந்திக்கப்பட்டால் பாக்கியவான்கள்; ஏனென்றால் தேவனுடைய ஆவியாகிய மகிமையுள்ள ஆவியானவர் உங்கள்மேல் தங்கியிருக்கிறார்; அவர்களாலே தூஷிக்கப்படுகிறார்; உங்களாலே மகிமைப்படுகி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தலால் உங்களில் ஒருவனும் கொலைபாதகனாயாவது, திருடனாயாவது, பொல்லாங்கு செய்தவனாயாவது, அந்நிய காரியங்களில் தலையிட்டுக்கொண்டவனாயாவது பாடுபடுகிறவனாயிருக்கக்கூடா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தலால் உங்களில் ஒருவனும் கொலைபாதகனாயாவது, திருடனாயாவது, பொல்லாங்கு செய்தவனாயாவது, அந்நிய காரியங்களில் தலையிட்டுக்கொண்டவனாயாவது பாடுபடுகிறவனாயிருக்கக்கூடா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் கிறிஸ்தவனாயிருப்பதினால் பாடுபட்டால் வெட்கப்படாமலிருந்து, அதினிமித்தம் தேவனை மகிமைப்படுத்தக்கடவ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் கிறிஸ்தவனாயிருப்பதினால் பாடுபட்டால் வெட்கப்படாமலிருந்து, அதினிமித்தம் தேவனை மகிமைப்படுத்தக்கடவ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ியாயத்தீர்ப்பு தேவனுடைய வீட்டிலே துவக்குங்காலமாயிருக்கிறது; முந்தி நம்மிடத்திலே அது துவக்கினால் தேவனுடைய சுவிசேஷத்திற்குக் கீழ்ப்படியாதவர்களின் முடிவு என்னமாயிருக்கும்?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கையால் தேவனுடைய சித்தத்தின்படி பாடநுபவிக்கிறவர்கள் நன்மைசெய்கிறவர்களாய்த் தங்கள் ஆத்துமாக்களை உண்மையுள்ள சிருஷ்டிகர்த்தாவாகிய அவருக்கு ஒப்புக்கொடுக்கக்கடவ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ியாயத்தீர்ப்பு தேவனுடைய வீட்டிலே துவக்குங்காலமாயிருக்கிறது; முந்தி நம்மிடத்திலே அது துவக்கினால் தேவனுடைய சுவிசேஷத்திற்குக் கீழ்ப்படியாதவர்களின் முடிவு என்னமாயிருக்கும்?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கையால் தேவனுடைய சித்தத்தின்படி பாடநுபவிக்கிறவர்கள் நன்மைசெய்கிறவர்களாய்த் தங்கள் ஆத்துமாக்களை உண்மையுள்ள சிருஷ்டிகர்த்தாவாகிய அவருக்கு ஒப்புக்கொடுக்கக்கடவ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டியிருக்க, கிறிஸ்து நமக்காக மாம்சத்திலே பாடுபட்டபடியால், நீங்களும் அப்படிப்பட்ட சிந்தையை ஆயுதமாகத் தரித்துக்கொள்ளுங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டியிருக்க, கிறிஸ்து நமக்காக மாம்சத்திலே பாடுபட்டபடியால், நீங்களும் அப்படிப்பட்ட சிந்தையை ஆயுதமாகத் தரித்துக்கொள்ளுங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னென்றால் மாம்சத்தில் பாடுபடுகிறவன் இனி மாம்சத்திலிருக்கும் காலம்வரைக்கும் மனுஷருடைய இச்சைகளின்படி பிழைக்காமல் தேவனுடைய சித்தத்தின்படியே பிழைக்கத்தக்கதாகப் பாவங்களை விட்டோய்ந்திருப்ப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னென்றால் மாம்சத்தில் பாடுபடுகிறவன் இனி மாம்சத்திலிருக்கும் காலம்வரைக்கும் மனுஷருடைய இச்சைகளின்படி பிழைக்காமல் தேவனுடைய சித்தத்தின்படியே பிழைக்கத்தக்கதாகப் பாவங்களை விட்டோய்ந்திருப்ப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19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কারণ অতীতে অবিশ্বাসীরা য়েমন চলেছিল তেমনি চলে তোমরা অনেক সময় নষ্ট করেছ৷ তোমরা য়ৌন পাপে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মোচ্ছাসে লিপ্ত ছিলে এবং হুল্লোড়পূর্ণ মাতলামিতে ভরা ভোজসভায় য়োগ দিয়ে ও ঘৃন্য মূর্তিপূজা করেই ত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ন কাটিয়েছ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কিন্তু এখন অবিশ্বাসী লোকেরাই দেখে আশ্চর্য হয় য়ে তোমরা আর সেই জংলী বেপরোয়া জীবনযাপনে য়োগ দা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; আর সেই জন্য তারা তোমাদের গালাগালি ও অপবাদ দে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কিন্তু তাদের এই রকম আচরণের জন্য তাঁর (খ্রীষ্টের) কাছে কৈফিয়ত্ দিতে হবে, যিনি জীবিত ও মৃত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 কর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এই কারণেই এই সুসমাচার সেই সমস্ত বিশ্বাসীদের কাছে প্রচার করা হয়েছিল যাঁরা আজকে মৃত; য়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ৈহিকভাবে মানুষের মত তাঁদের মৃত্যুর বিধান দেওয়া হলেও ঈশ্বরের মত তাঁরা আত্মার দ্বারা অনন্তকাল বা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শাস্ত্র য়েমন বলে, ‘নীতিপরায়ণদের পরিত্রাণ লাভ যদি এমন কঠিন হয় তবে যাঁরা ঈশ্বরবিহীন ও পাপ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সেই সময় ঘনিয়ে আসছে যখন সবকিছুই শেষ হবে, সুতরাং মন স্থির রাখ ও আত্মসংযমী হও৷ এটা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ার্থনা করতে সাহায্য কর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সব থেকে বড় কথা এই য়ে তোমরা পরস্পরকে একাগ্রভাবে ভালবাস, কারণ ভালবাসা অনেক অনেক পাপ ঢেকে দে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কোনরকম অভিযোগ না করে পরস্পরের প্রতি অতিথিপরায়ণ হও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োমরা ঈশ্বরের কাছ থেকে য়ে য়েমন আত্মিক উপহার পেয়েছ, সেই অনুসারে উপযুক্ত অধ্যক্ষের মত একে অপর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হায্য ক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যদি কেউ প্রচার করে, তবে সে এমনভাবে তা করুক, য়েন ঈশ্বরের বাক্য বলছে৷ যদি কেউ সেবা করে, 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ের দেওয়া শক্তি অনুসারেই তা করুক, যাতে সব বিষয়ে যীশু খ্রীষ্টের মাধ্যমে ঈশ্বর প্রশংসিত হন৷ গৌর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 পরাক্রম যুগে যুগে তাঁরই হোক্৷ আম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প্রিয় বন্ধুরা, তোমাদের যাচাই করার জন্য য়ে কষ্টের আগুন তোমাদের মধ্যে জ্বলছে, তাতে তোমরা আশ্চর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কি হবে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ো না৷ কোন অদ্ভুত কিছু তোমাদের প্রতি ঘটছে বলে মনে করো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বরং তোমরা আনন্দ করো য়ে খ্রীষ্টের দুঃখভোগের ভাগীদার হতে পেরেছ৷ এরপর তাঁর মহিমা যখন প্রকাশ পা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খন তোমরা মহা আনন্দ লাভ কর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োমরা খ্রীষ্টানুসারী হয়েছ বলে কেউ যদি তোমাদের অপমান করে, তবে তোমরা ধন্য, কারণ ঈশ্বরের মহি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ত্মা তোমাদের মধ্যে বিরাজ কর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োমাদের মধ্যে কেউ য়েন খুনী, কি চোর, কি দুষ্কর্মকারী রূপে বা অন্যায়ভাবে অন্য়ের ব্যাপারে হা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 দুঃখভোগ না ক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কিন্তু যদি কেউ খ্রীষ্টীয়ান বলে দুঃখভোগ করে, তবে সে য়েন লজ্জা না পায়, কিন্তু তার সেই না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(খ্রীষ্টীয়ান) আছে বলে সে ঈশ্বরের প্রশংসা করু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বিচার আরন্ভ হবার সময় হয়েছে এবং তা ঈশ্বরের লোকদের থেকেই শুরু করা হবে৷ সেই বিচার যদি আ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যাঁরা ঈশ্বরের ইচ্ছানুসারে দুঃখভোগ করছে, তারা সেই বিশ্বস্ত সৃষ্টিকর্তার হাতে নিজেদের (আত্মাকে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ই শুরু করা হয় তবে যাঁরা ঈশ্বরের সুসমাচার প্রত্যাখ্যান করে তাদের পরিণাম কি হব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ঁপে দিক এবং ভাল কাজ করে যাক্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তাই বলছি, খ্রীষ্ট নিজেই যখন তাঁর মরদেহে দুঃখভোগ করলেন, তখন তোমরাও সেই একই মনোভাব নিয়ে নিজে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নটাকে দৃঢ় কর, কারণ দেহে যার দুঃখভোগ হয়েছে, সে পাপ করা থেকে নিবৃত্ত হয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নিজেদের শক্তিশালী করে তোলো যাতে মানবিক বাসনার অনুগামী না হয়ে তোমরা বাকি জীবন ঈশ্বর তোমার কাছে য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ান তা করে কাটাতে পা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பேதுரு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2026-07-31T16:35:26Z</dcterms:created>
  <dcterms:modified xsi:type="dcterms:W3CDTF">2026-07-31T16:35:26Z</dcterms:modified>
  <dc:title>1 பேதுரு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