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யிரோடிருக்கிறவர்களுக்கும் மரித்தோர்களுக்கும் நியாயத்தீர்ப்புக்கொடுக்க ஆயத்தமாயிருக்கிறவருக்கு அவர்கள் கணக்கொப்புவ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 மரித்தோரானவர்கள், மனுஷர் முன்பாக மாம்சத்திலே ஆக்கினைக்குள்ளாக்கப்பட்டிருந்து, தேவன்முன்பாக ஆவியிலே பிழைக்கும்படியாக, அவர்களுக்கும் சுவிசேஷம் அறிவிக்க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 மரித்தோரானவர்கள், மனுஷர் முன்பாக மாம்சத்திலே ஆக்கினைக்குள்ளாக்கப்பட்டிருந்து, தேவன்முன்பாக ஆவியிலே பிழைக்கும்படியாக, அவர்களுக்கும் சுவிசேஷம் அறிவிக்க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வற்றிற்கும் முடிவு சமீபமாயிற்று; ஆகையால் தெளிந்த புத்தியுள்ளவர்களாயிருந்து, ஜெபம்பண்ணுவதற்கு ஜாக்கிரதையுள்ளவர்களாய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வற்றிற்கும் மேலாக ஒருவரிலொருவர் ஊக்கமான அன்புள்ளவர்களாயிருங்கள்; அன்பு திரளான பாவங்களை மூ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வற்றிற்கும் மேலாக ஒருவரிலொருவர் ஊக்கமான அன்புள்ளவர்களாயிருங்கள்; அன்பு திரளான பாவங்களை மூ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ுமுறுப்பில்லாமல் ஒருவரையொருவர் உபசரிய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வன் பெற்ற வரத்தின்படியே நீங்கள் தேவனுடைய பற்பல கிருபையுள்ள ஈவுகளைப் பகிர்ந்துகொடுக்கும் நல்ல உக்கிராணக்காரர்போல, ஒருவருக்கொருவர் உதவிசெய்ய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வன் பெற்ற வரத்தின்படியே நீங்கள் தேவனுடைய பற்பல கிருபையுள்ள ஈவுகளைப் பகிர்ந்துகொடுக்கும் நல்ல உக்கிராணக்காரர்போல, ஒருவருக்கொருவர் உதவிசெய்ய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போதித்தால் தேவனுடைய வாக்கியங்களின்படி போதிக்கக்கடவன்; ஒருவன் உதவிசெய்தால் தேவன் தந்தருளும் பெலத்தின்படி செய்யக்கடவன்; எல்லாவற்றிலேயும் இயேசுகிறிஸ்துமூலமாய் தேவன் மகிமைப்படும்படியே செய்வீர்களாக; அவருக்கே மகிமையும் வல்லமையும் சதாகாலங்களிலும் உண்டாயிருப்பதாக. ஆமெ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கிறிஸ்து நமக்காக மாம்சத்திலே பாடுபட்டபடியால், நீங்களும் அப்படிப்பட்ட சிந்தையை ஆயுதமாகத் தரித்துக்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போதித்தால் தேவனுடைய வாக்கியங்களின்படி போதிக்கக்கடவன்; ஒருவன் உதவிசெய்தால் தேவன் தந்தருளும் பெலத்தின்படி செய்யக்கடவன்; எல்லாவற்றிலேயும் இயேசுகிறிஸ்துமூலமாய் தேவன் மகிமைப்படும்படியே செய்வீர்களாக; அவருக்கே மகிமையும் வல்லமையும் சதாகாலங்களிலும் உண்டாயிருப்பதாக. ஆமெ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போதித்தால் தேவனுடைய வாக்கியங்களின்படி போதிக்கக்கடவன்; ஒருவன் உதவிசெய்தால் தேவன் தந்தருளும் பெலத்தின்படி செய்யக்கடவன்; எல்லாவற்றிலேயும் இயேசுகிறிஸ்துமூலமாய் தேவன் மகிமைப்படும்படியே செய்வீர்களாக; அவருக்கே மகிமையும் வல்லமையும் சதாகாலங்களிலும் உண்டாயிருப்பதாக. ஆமெ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ியமானவர்களே, உங்களைச் சோதிக்கும்படி உங்கள் நடுவில் பற்றியெரிகிற அக்கினியைக்குறித்து ஏதோ புதுமையென்று திகையாம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ியமானவர்களே, உங்களைச் சோதிக்கும்படி உங்கள் நடுவில் பற்றியெரிகிற அக்கினியைக்குறித்து ஏதோ புதுமையென்று திகையாம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வின் மகிமைவெளிப்படும்போது நீங்கள் களிகூர்ந்து மகிழும்படியாக அவருடைய பாடுகளுக்கு நீங்கள் பங்காளிகளானதால் சந்தோஷப்பட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வின் மகிமைவெளிப்படும்போது நீங்கள் களிகூர்ந்து மகிழும்படியாக அவருடைய பாடுகளுக்கு நீங்கள் பங்காளிகளானதால் சந்தோஷப்பட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ிறிஸ்துவின் நாமத்தினிமித்தம் நிந்திக்கப்பட்டால் பாக்கியவான்கள்; ஏனென்றால் தேவனுடைய ஆவியாகிய மகிமையுள்ள ஆவியானவர் உங்கள்மேல் தங்கியிருக்கிறார்; அவர்களாலே தூஷிக்கப்படுகிறார்; உங்களாலே மகிமைப்பட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ிறிஸ்துவின் நாமத்தினிமித்தம் நிந்திக்கப்பட்டால் பாக்கியவான்கள்; ஏனென்றால் தேவனுடைய ஆவியாகிய மகிமையுள்ள ஆவியானவர் உங்கள்மேல் தங்கியிருக்கிறார்; அவர்களாலே தூஷிக்கப்படுகிறார்; உங்களாலே மகிமைப்பட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ிறிஸ்துவின் நாமத்தினிமித்தம் நிந்திக்கப்பட்டால் பாக்கியவான்கள்; ஏனென்றால் தேவனுடைய ஆவியாகிய மகிமையுள்ள ஆவியானவர் உங்கள்மேல் தங்கியிருக்கிறார்; அவர்களாலே தூஷிக்கப்படுகிறார்; உங்களாலே மகிமைப்பட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 உங்களில் ஒருவனும் கொலைபாதகனாயாவது, திருடனாயாவது, பொல்லாங்கு செய்தவனாயாவது, அந்நிய காரியங்களில் தலையிட்டுக்கொண்டவனாயாவது பாடுபடுகிறவனாயிருக்கக்கூட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கிறிஸ்து நமக்காக மாம்சத்திலே பாடுபட்டபடியால், நீங்களும் அப்படிப்பட்ட சிந்தையை ஆயுதமாகத் தரித்துக்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 உங்களில் ஒருவனும் கொலைபாதகனாயாவது, திருடனாயாவது, பொல்லாங்கு செய்தவனாயாவது, அந்நிய காரியங்களில் தலையிட்டுக்கொண்டவனாயாவது பாடுபடுகிறவனாயிருக்கக்கூட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கிறிஸ்தவனாயிருப்பதினால் பாடுபட்டால் வெட்கப்படாமலிருந்து, அதினிமித்தம் தேவனை மகிமைப்படுத்த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ீர்ப்பு தேவனுடைய வீட்டிலே துவக்குங்காலமாயிருக்கிறது; முந்தி நம்மிடத்திலே அது துவக்கினால் தேவனுடைய சுவிசேஷத்திற்குக் கீழ்ப்படியாதவர்களின் முடிவு என்னமாயிருக்கும்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ீர்ப்பு தேவனுடைய வீட்டிலே துவக்குங்காலமாயிருக்கிறது; முந்தி நம்மிடத்திலே அது துவக்கினால் தேவனுடைய சுவிசேஷத்திற்குக் கீழ்ப்படியாதவர்களின் முடிவு என்னமாயிருக்கும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ே இரட்சிக்கப்படுவது அரிதானால், பக்தியில்லாதவனும் பாவியும் எங்கே நிற்பான்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தேவனுடைய சித்தத்தின்படி பாடநுபவிக்கிறவர்கள் நன்மைசெய்கிறவர்களாய்த் தங்கள் ஆத்துமாக்களை உண்மையுள்ள சிருஷ்டிகர்த்தாவாகிய அவருக்கு ஒப்புக்கொடுக்கக்கட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தேவனுடைய சித்தத்தின்படி பாடநுபவிக்கிறவர்கள் நன்மைசெய்கிறவர்களாய்த் தங்கள் ஆத்துமாக்களை உண்மையுள்ள சிருஷ்டிகர்த்தாவாகிய அவருக்கு ஒப்புக்கொடுக்க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்றால் மாம்சத்தில் பாடுபடுகிறவன் இனி மாம்சத்திலிருக்கும் காலம்வரைக்கும் மனுஷருடைய இச்சைகளின்படி பிழைக்காமல் தேவனுடைய சித்தத்தின்படியே பிழைக்கத்தக்கதாகப் பாவங்களை விட்டோய்ந்திருப்ப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்றால் மாம்சத்தில் பாடுபடுகிறவன் இனி மாம்சத்திலிருக்கும் காலம்வரைக்கும் மனுஷருடைய இச்சைகளின்படி பிழைக்காமல் தேவனுடைய சித்தத்தின்படியே பிழைக்கத்தக்கதாகப் பாவங்களை விட்டோய்ந்திருப்ப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ென்ற வாழ்நாட் காலத்திலே நாம் புறஜாதிகளுடைய இஷ்டத்தின்படி நடந்துகொண்டது போதும்; அப்பொழுது நாம் காமவிகாரத்தையும் துர்இச்சைகளையும் நடப்பித்து, மதுபானம்பண்ணி, களியாட்டுச்செய்து, வெறிகொண்டு, அருவருப்பான விக்கிரகாராதனையைச் செய்துவந்த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ென்ற வாழ்நாட் காலத்திலே நாம் புறஜாதிகளுடைய இஷ்டத்தின்படி நடந்துகொண்டது போதும்; அப்பொழுது நாம் காமவிகாரத்தையும் துர்இச்சைகளையும் நடப்பித்து, மதுபானம்பண்ணி, களியாட்டுச்செய்து, வெறிகொண்டு, அருவருப்பான விக்கிரகாராதனையைச் செய்துவந்த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த் துன்மார்க்க உளையிலே அவர்களோடேகூட நீங்கள் விழாமலிருக்கிறதினாலே அவர்கள் ஆச்சரியப்பட்டு, உங்களைத் தூஷி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த் துன்மார்க்க உளையிலே அவர்களோடேகூட நீங்கள் விழாமலிருக்கிறதினாலே அவர்கள் ஆச்சரியப்பட்டு, உங்களைத் தூஷி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ಬದುಕುವ ವರಿಗೂ ಸತ್ತವರಿಗೂ ನ್ಯಾಯತೀರಿಸುವದಕ್ಕಾಗಿ ಸಿದ್ಧ ವಾಗಿರುವಾತನಿಗೆ ಲೆಕ್ಕ ಒಪ್ಪ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ಈ ಕಾರಣದಿಂದ ಸತ್ತಿರುವವರು ಶರೀರದಲ್ಲಿ ಮನುಷ್ಯರಿಗೆ ತಕ್ಕಂತೆ ನ್ಯಾಯತೀರ್ಪನ್ನು ಹೊಂದಿ ಆತ್ಮದಲ್ಲಿ ದೇವರಿಗ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ೀವಿಸುವಂತೆ ಅವರಿಗೂ ಸುವಾರ್ತೆ ಸಾರ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ಎಲ್ಲವುಗಳ ಅಂತ್ಯವು ಹತ್ತಿರವಾಗಿದೆ; ಆದದರಿಂದ ನೀವು ಸ್ವಸ್ಥಚಿತ್ತರಾಗಿಯೂ ಪ್ರಾರ್ಥನೆಗೆ ಎಚ್ಚರ ವಾಗಿಯೂ ಇರ್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ಎಲ್ಲವುಗಳಿಗೆ ಮಿಗಿಲಾಗಿ ನಿಮ್ಮ ನಿಮ್ಮೊಳಗೆ ಯಥಾರ್ಥವಾದ ಪ್ರೀತಿಯಿರಲಿ; ಯಾಕಂದರೆ ಪ್ರೀತಿಯು ಎಷ್ಟೋ ಪಾಪ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ಚ್ಚ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ಗುಣುಗುಟ್ಟದೆ ಒಬ್ಬರಿಗೊಬ್ಬರು ಅತಿಥಿ ಸತ್ಕಾರ ಮಾ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ೀವೆಲ್ಲರು ದೇವರ ವಿವಿಧ ಕೃಪೆಯ ವಿಷಯದಲ್ಲಿ ಒಳ್ಳೇ ಮನೆವಾರ್ತೆಯವರಾಗಿದ್ದು ಪ್ರತಿಯೊಬ್ಬನು ತಾನು ಹೊಂದಿದ ವ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ರ ಸೇವೆಯಲ್ಲಿ ಉಪಯೋಗ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ಒಬ್ಬನು ಬೋಧಿಸು ವವನಾದರೆ ದೈವೋಕ್ತಿಗಳನ್ನು ನುಡಿಯುವವನಾಗಿ ಬೋಧಿಸಲಿ. ಒಬ್ಬನು ಸೇವೆ ಮಾಡುವವನಾದರೆ ದೇವ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್ರಿಸ್ತನು ಶರೀರದಲ್ಲಿ ನಮಗೋಸ್ಕರ ಬಾಧೆಪಟ್ಟದ್ದರಿಂದ ನೀವು ಸಹ ಆತನಿಗಿದ್ದ ಮನಸ್ಸನ್ನು ಧರಿಸಿಕೊಳ್ಳಿರಿ. ಯಾಕಂ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ಕ್ತಿಯನ್ನು ಹೊಂದಿದವನಾಗಿ ಮಾಡಲಿ. ಇದರಿಂದ ಎಲ್ಲಾದರಲ್ಲಿ ಯೇಸು ಕ್ರಿಸ್ತನ ಮೂಲಕ ದೇವರಿಗೆ ಮಹಿಮೆ ಉಂಟಾಗುವದು. ಯೇಸ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ಸ್ತನಿಗೆ ಸ್ತೋತ್ರವೂ ಆಧಿಪತ್ಯ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್ರಿಯರೇ, ನಿಮ್ಮನ್ನು ಶೋಧಿಸುವದಕ್ಕೆ ಅಗ್ನಿ ಯಂತಿರುವ ಪರಿಶೋಧನೆಗಾಗಿ ನೀವು ಆಶ್ಚರ್ಯಪಡ ಬೇಡಿರಿ; ಅಪೂರ್ವ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ಗತಿ ನಿಮಗೆ ಸಂಭವಿಸಿ ತೆಂದು ಯೋಚಿಸ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ವು ಕ್ರಿಸ್ತನ ಬಾಧೆ ಗಳಲ್ಲಿ ಪಾಲುಗಾರರಾಗಿರುವದರಿಂದ ಸಂತೋಷವುಳ್ಳ ವರಾಗಿರ್ರಿ; ಇದಲ್ಲದೆ ಆತನ ಮಹಿಮ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್ಯಕ್ಷತೆ ಯಲ್ಲಿ ನೀವು ಸಂತೋಷಪಟ್ಟು ಅತ್ಯಂತ ಉಲ್ಲಾಸಗೊಳ್ಳ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ೀವು ಕ್ರಿಸ್ತನ ಹೆಸರಿನ ನಿಮಿತ್ತ ನಿಂದೆಗೆ ಗುರಿಯಾದರೆ ಸಂತೋಷಪಡಿರಿ; ಯಾಕಂದರೆ ಮಹಿಮೆ ಯುಳ್ಳ ದೇವರ ಆತ್ಮನು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ನೆಲೆಗೊಂಡಿ ದ್ದಾನಲ್ಲಾ. ಅವರ ವಿಷಯದಲ್ಲಿ ಆತನು ದೂಷಿಸ ಲ್ಪಡುತ್ತಾನೆ; ಆದರೆ ನಿಮ್ಮ ವಿಷಯದಲ್ಲಿ ಆತನು ಮಹಿಮ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ಂದ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ಮ್ಮಲ್ಲಿ ಯಾವನಾದರೂ ಕೊಲೆಗಾರನು ಕಳ್ಳನು ದುಷ್ಟನು ಪರರಕಾರ್ಯಗಳಲ್ಲಿ ತಲೆಹಾಕುವವನು ಆಗಿದ್ದು ಬಾಧೆಯನ್ನನುಭವಿ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ರೀರ ದಲ್ಲಿ ಬಾಧೆಪಟ್ಟವನು ಪಾಪಮಾಡುವದನ್ನು ನಿಲ್ಲಿಸಿ ಬಿ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್ರೈಸ್ತನಾಗಿ ಬಾಧೆಪಟ್ಟರೆ ಅವನು ನಾಚಿಕೆ ಪಡದೆ ಅದರಲ್ಲಿಯೇ ದೇವರನ್ನು ಘನಪಡ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ದೇವರ ಮನೆಯಲ್ಲಿ ಪ್ರಾರಂಭವಾಗತಕ್ಕ ನ್ಯಾಯ ತೀರ್ಪಿನ ಸಮಯವು ಬಂದದೆ; ಅದು ಮೊದಲು ನಮ್ಮಲ್ಲಿ ಪ್ರಾರಂಭವಾದರೆ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ವಾರ್ತೆಗೆ ಅವಿಧೇಯರಾದವರ ಅಂತ್ಯವು ಏನಾಗಿರುವದ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ತಿವಂತನೇ ರಕ್ಷಣೆಹೊಂದುವದು ಕಷ್ಟವಾದರೆ ಭಕ್ತಿಹೀನನೂ ಪಾಪಿಷ್ಠನೂ ನಿಲ್ಲುವದು ಎಲ್ಲ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ಹೀಗಿರಲಾಗಿ ದೇವರ ಚಿತ್ತಾನುಸಾರ ಬಾಧೆಪಡು ವವರು ಒಳ್ಳೇದನ್ನು ಮಾಡುವವರಾಗಿದ್ದು ತಮ್ಮ ಆತ್ಮಗಳನ್ನು ನಂಬಿಗಸ್ತನ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ೃಷ್ಟಿಕರ್ತನಿಗೆ ಒಪ್ಪ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ಹೀಗೆ ಶರೀರದಲ್ಲಿ ಇನ್ನು ಉಳಿದಿರುವ ತನ್ನ ಜೀವಿತಕಾಲದಲ್ಲಿ ಮನುಷ್ಯರ ದುರಾಶೆಗಳ ಪ್ರಕಾರ ಬದುಕದೆ ದೇವರ ಚಿತ್ತ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ಬದು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ಬಂಡುತನ ದುರಾಶೆ ಕುಡಿಕತನ ದುಂದೌತನ ಮದ್ಯಪಾನಗೋಷ್ಠಿ ಅಸಹ್ಯವಾದ ವಿಗ್ರಹಾರಾಧನೆ ಗಳು ಇವುಗಳನ್ನು ನಡಿಸುವದರ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ಯಜನರಿಗೆ ಇಷ್ಟವಾದದ್ದನ್ನು ಮಾಡುವದರಲ್ಲಿಯೂ ನಮ್ಮ ಜೀವಿತ ದಲ್ಲಿ ಕಳೆದುಹೋದ ಕಾಲವೇ ಸಾ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ತಾವು ಮಾಡುವ ಅಪರಿಮಿತವಾದ ಪಟಿಂಗತನದಲ್ಲಿ ನೀವು ಅವರೊಂದಿಗೆ ಸೇರದೆ ಇದ್ದದ್ದಕ್ಕೆ ಅವರು ಆಶ್ಚರ್ಯ ಪಟ್ಟು ನಿ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ಷ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2026-06-03T09:02:57Z</dcterms:created>
  <dcterms:modified xsi:type="dcterms:W3CDTF">2026-06-03T09:02:57Z</dcterms:modified>
  <dc:title>1 பேதுரு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