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Wherein they think it strange that all of you run not with them to the same excess of riot, speaking evil of you:]]></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Wherein they think it strange that all of you run not with them to the same excess of riot, speaking evil of you:]]></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Who shall give account to him that is ready to judge the quick and the dead.]]></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Who shall give account to him that is ready to judge the quick and the dead.]]></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For for this cause was the gospel preached also to them that are dead, that they might be judged according to men in the flesh, but live according to God in the spirit.]]></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For for this cause was the gospel preached also to them that are dead, that they might be judged according to men in the flesh, but live according to God in the spirit.]]></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But the end of all things is at hand: be all of you therefore sober, and watch unto prayer.]]></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But the end of all things is at hand: be all of you therefore sober, and watch unto prayer.]]></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above all things have fervent love among yourselves: for love shall cover the multitude of sins.]]></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above all things have fervent love among yourselves: for love shall cover the multitude of sins.]]></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Forasmuch then as Christ has suffered for us in the flesh, arm yourselves likewise with the same mind: for he that has suffered in the flesh has ceased from sin;]]></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Use hospitality one to another without grudging.]]></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s every man has received the gift, even so minister the same one to another, as good stewards of the manifold grace of God.]]></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s every man has received the gift, even so minister the same one to another, as good stewards of the manifold grace of God.]]></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If any man speak, let him speak as the oracles of God; if any man minister, let him do it as of the ability which God gives: that God in all things may be glorified through Jesus Christ, to whom be praise and dominion for ever and ever. Amen.]]></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If any man speak, let him speak as the oracles of God; if any man minister, let him do it as of the ability which God gives: that God in all things may be glorified through Jesus Christ, to whom be praise and dominion for ever and ever. Amen.]]></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If any man speak, let him speak as the oracles of God; if any man minister, let him do it as of the ability which God gives: that God in all things may be glorified through Jesus Christ, to whom be praise and dominion for ever and ever. Amen.]]></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Beloved, think it not strange concerning the fiery trial which is to try you, as though some strange thing happened unto you:]]></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Beloved, think it not strange concerning the fiery trial which is to try you, as though some strange thing happened unto you:]]></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But rejoice, inasmuch as all of you are partakers of Christ's sufferings; that, when his glory shall be revealed, all of you may be glad also with exceeding joy.]]></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But rejoice, inasmuch as all of you are partakers of Christ's sufferings; that, when his glory shall be revealed, all of you may be glad also with exceeding joy.]]></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Forasmuch then as Christ has suffered for us in the flesh, arm yourselves likewise with the same mind: for he that has suffered in the flesh has ceased from sin;]]></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If all of you be reproached for the name of Christ, happy are all of you; for the spirit of glory and of God rests upon you: on their part he is evil spoken of, but on your part he is glorified.]]></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If all of you be reproached for the name of Christ, happy are all of you; for the spirit of glory and of God rests upon you: on their part he is evil spoken of, but on your part he is glorified.]]></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If all of you be reproached for the name of Christ, happy are all of you; for the spirit of glory and of God rests upon you: on their part he is evil spoken of, but on your part he is glorified.]]></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ut let none of you suffer as a murderer, or as a thief, or as an evildoer, or as a busybody in other men's matters.]]></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ut let none of you suffer as a murderer, or as a thief, or as an evildoer, or as a busybody in other men's matters.]]></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Yet if any man suffer as a Christian, let him not be ashamed; but let him glorify God on this behalf.]]></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Yet if any man suffer as a Christian, let him not be ashamed; but let him glorify God on this behalf.]]></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For the time has come that judgment must begin at the house of God: and if it first begin at us, what shall the end be of them that obey not the gospel of God?]]></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For the time has come that judgment must begin at the house of God: and if it first begin at us, what shall the end be of them that obey not the gospel of God?]]></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if the righteous scarcely be saved, where shall the ungodly and the sinner appear?]]></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at he no longer should live the rest of his time in the flesh to the lusts of men, but to the will of God.]]></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Wherefore let them that suffer according to the will of God commit the keeping of their souls to him in well doing, as unto a faithful Creator.]]></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Wherefore let them that suffer according to the will of God commit the keeping of their souls to him in well doing, as unto a faithful Creator.]]></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at he no longer should live the rest of his time in the flesh to the lusts of men, but to the will of God.]]></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at he no longer should live the rest of his time in the flesh to the lusts of men, but to the will of God.]]></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For the time past of our life may suffice us to have wrought the will of the Gentiles, when we walked in lasciviousness, lusts, excess of wine, revellings, banquetings, and abominable idolatries:]]></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For the time past of our life may suffice us to have wrought the will of the Gentiles, when we walked in lasciviousness, lusts, excess of wine, revellings, banquetings, and abominable idolatries:]]></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For the time past of our life may suffice us to have wrought the will of the Gentiles, when we walked in lasciviousness, lusts, excess of wine, revellings, banquetings, and abominable idolatries:]]></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3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1 பேதுரு : 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ந்தத் துன்மார்க்க உளையிலே அவர்களோடேகூட நீங்கள் விழாமலிருக்கிறதினாலே அவர்கள் ஆச்சரியப்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த் தூஷிக்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உயிரோடிருக்கிறவர்களுக்கும் மரித்தோர்களுக்கும் நியாயத்தீர்ப்புக்கொடுக்க ஆயத்தமாயிருக்கிறவரு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கணக்கொப்புவிப்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இதற்காக மரித்தோரானவர்கள், மனுஷர் முன்பாக மாம்சத்திலே ஆக்கினைக்குள்ளாக்கப்பட்டி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முன்பாக ஆவியிலே பிழைக்கும்படியாக, அவர்களுக்கும் சுவிசேஷம் அறிவிக்க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எல்லாவற்றிற்கும் முடிவு சமீபமாயிற்று; ஆகையால் தெளிந்த புத்தியுள்ளவர்களாயிருந்து, ஜெபம்பண்ணுவதற்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க்கிரதையுள்ளவர்களாயிரு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எல்லாவற்றிற்கும் மேலாக ஒருவரிலொருவர் ஊக்கமான அன்புள்ளவர்களாயிருங்கள்; அன்பு திரளான பாவ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இப்படியிருக்க, கிறிஸ்து நமக்காக மாம்சத்திலே பாடுபட்டபடியால், நீங்களும் அப்படிப்பட்ட சிந்தை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முறுமுறுப்பில்லாமல் ஒருவரையொருவர் உபசரியு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வனவன் பெற்ற வரத்தின்படியே நீங்கள் தேவனுடைய பற்பல கிருபையுள்ள ஈவுகளைப் பகிர்ந்துகொடுக்கும் ந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4]]></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க்கிராணக்காரர்போல, ஒருவருக்கொருவர் உதவிசெய்யு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ஒருவன் போதித்தால் தேவனுடைய வாக்கியங்களின்படி போதிக்கக்கடவன்; ஒருவன் உதவிசெய்தால் தே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4]]></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ந்தருளும் பெலத்தின்படி செய்யக்கடவன்; எல்லாவற்றிலேயும் இயேசுகிறிஸ்துமூலமாய் தேவன் மகிமைப்படும்ப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வீர்களாக; அவருக்கே மகிமையும் வல்லமையும் சதாகாலங்களிலும் உண்டாயிருப்பதாக. ஆ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4]]></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பிரியமானவர்களே, உங்களைச் சோதிக்கும்படி உங்கள் நடுவில் பற்றியெரிகிற அக்கினியைக்குறித்து ஏ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4]]></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மையென்று திகையா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4]]></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கிறிஸ்துவின் மகிமைவெளிப்படும்போது நீங்கள் களிகூர்ந்து மகிழும்படியாக அவருடைய பாடுகளுக்கு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4]]></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ங்காளிகளானதால் சந்தோஷப்படு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யுதமாகத் தரித்துக்கொள்ளு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4]]></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நீங்கள் கிறிஸ்துவின் நாமத்தினிமித்தம் நிந்திக்கப்பட்டால் பாக்கியவான்கள்; ஏனென்றால் தேவனு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4]]></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வியாகிய மகிமையுள்ள ஆவியானவர் உங்கள்மேல் தங்கியிருக்கிறார்; அவர்களாலே தூஷிக்கப்படுகிறார்; உங்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4]]></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கிமைப்படு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4]]></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ஆதலால் உங்களில் ஒருவனும் கொலைபாதகனாயாவது, திருடனாயாவது, பொல்லாங்கு செய்தவனாயாவது, அந்நி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யங்களில் தலையிட்டுக்கொண்டவனாயாவது பாடுபடுகிறவனாயிருக்கக்கூ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4]]></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ஒருவன் கிறிஸ்தவனாயிருப்பதினால் பாடுபட்டால் வெட்கப்படாமலிருந்து, அதினிமித்தம் தே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4]]></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கிமைப்படுத்த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4]]></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நியாயத்தீர்ப்பு தேவனுடைய வீட்டிலே துவக்குங்காலமாயிருக்கிறது; முந்தி நம்மிடத்திலே அது துவக்கி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4]]></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டைய சுவிசேஷத்திற்குக் கீழ்ப்படியாதவர்களின் முடிவு என்னமா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4]]></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நீதிமானே இரட்சிக்கப்படுவது அரிதானால், பக்தியில்லாதவனும் பாவியும் எங்கே நிற்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ஏனென்றால் மாம்சத்தில் பாடுபடுகிறவன் இனி மாம்சத்திலிருக்கும் காலம்வரைக்கும் மனுஷ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4]]></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ஆகையால் தேவனுடைய சித்தத்தின்படி பாடநுபவிக்கிறவர்கள் நன்மைசெய்கிறவர்களாய்த் தங்கள் ஆத்துமாக்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4]]></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ண்மையுள்ள சிருஷ்டிகர்த்தாவாகிய அவருக்கு ஒப்புக்கொடுக்க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ச்சைகளின்படி பிழைக்காமல் தேவனுடைய சித்தத்தின்படியே பிழைக்கத்தக்கதாகப் பாவ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டோய்ந்திரு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சென்ற வாழ்நாட் காலத்திலே நாம் புறஜாதிகளுடைய இஷ்டத்தின்படி நடந்துகொண்டது போதும்; அப்பொழுது நா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மவிகாரத்தையும் துர்இச்சைகளையும் நடப்பித்து, மதுபானம்பண்ணி, களியாட்டுச்செய்து, வெறி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ருவருப்பான விக்கிரகாராதனையைச் செய்துவந்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பேதுரு : 4]]></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2026-09-16T19:46:01Z</dcterms:created>
  <dcterms:modified xsi:type="dcterms:W3CDTF">2026-09-16T19:46:01Z</dcterms:modified>
  <dc:title>1 பேதுரு : 4</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