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துன்பங்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ைகளில் நான் இன்று பிரியப்ப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நெருங்கி வாழ தின மும் துடி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 நிமித்தம் நான் படும் உபத்திரவ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வியாகுல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நாசங்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மோசங்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ைகளில் நான் இன்று பிரியப்ப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நெருங்கி வாழ தின மும் நினை 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லகத்தினால் வருகின்ற மரண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ேசதனல் எனக்குள் எரிகிற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னால் வருகின்ற ஜீ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னால் வருகின்ற உயர்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னால் வருகின்ற தா ழ்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ைவிட்டு எதுவும் என்னை பிரிக்காத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மூகத்தை எதுவும் என்னை மறைக்காத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 ஒரு நாளும் அணையாது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 யாரும் அணைக்க முடியாதய்யா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யாது அணைக்கமுடிய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ேசம் விட்டுஎதுவும் பிரிக்க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 . உம் நிமித்தம் நான் படும் பெலவீன 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நிந்தனை 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மித்தம் நான் படும் நெருக்கங்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2026-07-09T08:59:01Z</dcterms:created>
  <dcterms:modified xsi:type="dcterms:W3CDTF">2026-07-09T08:59:01Z</dcterms:modified>
  <dc:title>துதிப் பாடல்கள் : 673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