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Override PartName="/ppt/slides/slide78.xml" ContentType="application/vnd.openxmlformats-officedocument.presentationml.slide+xml"/>
  <Override PartName="/ppt/notesSlides/notesSlide78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79.xml" ContentType="application/vnd.openxmlformats-officedocument.presentationml.notesSlide+xml"/>
  <Override PartName="/ppt/slides/slide80.xml" ContentType="application/vnd.openxmlformats-officedocument.presentationml.slide+xml"/>
  <Override PartName="/ppt/notesSlides/notesSlide80.xml" ContentType="application/vnd.openxmlformats-officedocument.presentationml.notesSlide+xml"/>
  <Override PartName="/ppt/slides/slide81.xml" ContentType="application/vnd.openxmlformats-officedocument.presentationml.slide+xml"/>
  <Override PartName="/ppt/notesSlides/notesSlide81.xml" ContentType="application/vnd.openxmlformats-officedocument.presentationml.notesSlide+xml"/>
  <Override PartName="/ppt/slides/slide82.xml" ContentType="application/vnd.openxmlformats-officedocument.presentationml.slide+xml"/>
  <Override PartName="/ppt/notesSlides/notesSlide82.xml" ContentType="application/vnd.openxmlformats-officedocument.presentationml.notesSlide+xml"/>
  <Override PartName="/ppt/slides/slide83.xml" ContentType="application/vnd.openxmlformats-officedocument.presentationml.slide+xml"/>
  <Override PartName="/ppt/notesSlides/notesSlide8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slide" Target="slides/slide81.xml"/>
  <Relationship Id="rId84" Type="http://schemas.openxmlformats.org/officeDocument/2006/relationships/slide" Target="slides/slide82.xml"/>
  <Relationship Id="rId85" Type="http://schemas.openxmlformats.org/officeDocument/2006/relationships/slide" Target="slides/slide83.xml"/>
  <Relationship Id="rId86" Type="http://schemas.openxmlformats.org/officeDocument/2006/relationships/presProps" Target="presProps.xml"/>
  <Relationship Id="rId87" Type="http://schemas.openxmlformats.org/officeDocument/2006/relationships/viewProps" Target="viewProps.xml"/>
  <Relationship Id="rId8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ீங்கள் பூமிக்கு உப்பாயிருக்கிறீர்கள்; உப்பானது சாரமற்றுப்போனால், எதினால் சாரமாக்கப்படும்? வெளியே கொட்டப்படுவதற்கும், மனுஷரால் மிதிக்கப்படுவதற்குமே ஒழிய வேறொன்றுக்கும் உதவாது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ீங்கள் உலகத்துக்கு வெளிச்சமாயிருக்கிறீர்கள்; மலையின் மேல் இருக்கிற பட்டணம் மறைந்திருக்கமாட்டாத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விளக்கைக் கொளுத்தி மரக்காலால் மூடிவைக்காமல், விளக்குத் தண்டின்மேல் வைப்பார்கள்; அப்பொழுது அது வீட்டிலுள்ள யாவருக்கும் வெளிச்சம் கொடுக்கு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விளக்கைக் கொளுத்தி மரக்காலால் மூடிவைக்காமல், விளக்குத் தண்டின்மேல் வைப்பார்கள்; அப்பொழுது அது வீட்டிலுள்ள யாவருக்கும் வெளிச்சம் கொடுக்கு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வ்விதமாக மனுஷர் உங்கள் நற்கிரியைகளைக்கண்டு, பரலோகத்திலிருக்கிற உங்கள் பிதாவை மகிமைப்படுத்தும்படி, உங்கள் வெளிச்சம் அவர்கள் முன்பாகப் பிரகாசிக்கக்கடவத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வ்விதமாக மனுஷர் உங்கள் நற்கிரியைகளைக்கண்டு, பரலோகத்திலிருக்கிற உங்கள் பிதாவை மகிமைப்படுத்தும்படி, உங்கள் வெளிச்சம் அவர்கள் முன்பாகப் பிரகாசிக்கக்கடவத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ியாயப்பிரமாணத்தையானாலும் தீர்க்கதரிசனங்களையானாலும் அழிக்கிறதற்கு வந்தேன் என்று எண்ணிக்கொள்ளாதேயுங்கள்; அழிக்கிறதற்கு அல்ல, நிறைவேற்றுகிறதற்கே வந்தே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ியாயப்பிரமாணத்தையானாலும் தீர்க்கதரிசனங்களையானாலும் அழிக்கிறதற்கு வந்தேன் என்று எண்ணிக்கொள்ளாதேயுங்கள்; அழிக்கிறதற்கு அல்ல, நிறைவேற்றுகிறதற்கே வந்தே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வானமும் பூமியும் ஒழிந்துபோனாலும், நியாயப்பிரமாணத்திலுள்ளதெல்லாம் நிறைவேறுமளவும், அதில் ஒரு எழுத்தாகிலும், ஒரு எழுத்தின் உறுப்பாகிலும் ஒழிந்து போகாது என்று மெய்யாகவே உங்களுக்குச் சொல்லுகிறே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வானமும் பூமியும் ஒழிந்துபோனாலும், நியாயப்பிரமாணத்திலுள்ளதெல்லாம் நிறைவேறுமளவும், அதில் ஒரு எழுத்தாகிலும், ஒரு எழுத்தின் உறுப்பாகிலும் ஒழிந்து போகாது என்று மெய்யாகவே உங்களுக்குச் சொல்லுகிறே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ீதியினிமித்தம் துன்பப்படுகிறவர்கள் பாக்கியவான்கள்; பரலோக ராஜ்யம் அவர்களுடையத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ஆகையால், இந்தக் கற்பனைகள் எல்லாவற்றிலும் சிறிதொன்றையாகிலும் மீறி, அவ்விதமாய் மனுஷருக்குப் போதிக்கிறவன் பரலோகராஜ்யத்தில் எல்லாரிலும் சிறியவன் என்னப்படுவான்; இவைகளைக் கைக்கொண்டு போதிக்கிறவன் பரலோகராஜ்யத்தில் எல்லாரிலும் பெரியவன் என்னப்படுவ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ஆகையால், இந்தக் கற்பனைகள் எல்லாவற்றிலும் சிறிதொன்றையாகிலும் மீறி, அவ்விதமாய் மனுஷருக்குப் போதிக்கிறவன் பரலோகராஜ்யத்தில் எல்லாரிலும் சிறியவன் என்னப்படுவான்; இவைகளைக் கைக்கொண்டு போதிக்கிறவன் பரலோகராஜ்யத்தில் எல்லாரிலும் பெரியவன் என்னப்படுவ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ஆகையால், இந்தக் கற்பனைகள் எல்லாவற்றிலும் சிறிதொன்றையாகிலும் மீறி, அவ்விதமாய் மனுஷருக்குப் போதிக்கிறவன் பரலோகராஜ்யத்தில் எல்லாரிலும் சிறியவன் என்னப்படுவான்; இவைகளைக் கைக்கொண்டு போதிக்கிறவன் பரலோகராஜ்யத்தில் எல்லாரிலும் பெரியவன் என்னப்படுவ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வேதபாரகர் பரிசேயர் என்பவர்களுடைய நீதியிலும் உங்கள் நீதி அதிகமாயிராவிட்டால், பரலோகராஜ்யத்தில் பிரவேசிக்கமாட்டீர்கள் என்று உங்களுக்குச் சொல்லுகிறே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வேதபாரகர் பரிசேயர் என்பவர்களுடைய நீதியிலும் உங்கள் நீதி அதிகமாயிராவிட்டால், பரலோகராஜ்யத்தில் பிரவேசிக்கமாட்டீர்கள் என்று உங்களுக்குச் சொல்லுகிறே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கொலை செய்யாதிருப்பாயாக என்பதும், கொலைசெய்கிறவன் நியாயத்தீர்ப்புக்கு ஏதுவாயிருப்பான் என்பதும், பூர்வத்தாருக்கு உரைக்கப்பட்டதென்று கேள்விப்பட்டிருக்கிறீ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கொலை செய்யாதிருப்பாயாக என்பதும், கொலைசெய்கிறவன் நியாயத்தீர்ப்புக்கு ஏதுவாயிருப்பான் என்பதும், பூர்வத்தாருக்கு உரைக்கப்பட்டதென்று கேள்விப்பட்டிருக்கிறீ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நான் உங்களுக்குச் சொல்லுகிறேன்; தன் சகோதரனை நியாயமில்லாமல் கோபித்துக்கொள்ளுகிறவன் நியாயத்தீர்ப்புக்கு ஏதுவாயிருப்பான்; தன் சகோதரனை வீணனென்று சொல்லுகிறவன் ஆலோசனைச் சங்கத்தீர்ப்புக்கு ஏதுவாயிருப்பான்; மூடனே என்று சொல்லுகிறவன் எரிநரகத்திற்கு ஏதுவாயிருப்ப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நான் உங்களுக்குச் சொல்லுகிறேன்; தன் சகோதரனை நியாயமில்லாமல் கோபித்துக்கொள்ளுகிறவன் நியாயத்தீர்ப்புக்கு ஏதுவாயிருப்பான்; தன் சகோதரனை வீணனென்று சொல்லுகிறவன் ஆலோசனைச் சங்கத்தீர்ப்புக்கு ஏதுவாயிருப்பான்; மூடனே என்று சொல்லுகிறவன் எரிநரகத்திற்கு ஏதுவாயிருப்ப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நான் உங்களுக்குச் சொல்லுகிறேன்; தன் சகோதரனை நியாயமில்லாமல் கோபித்துக்கொள்ளுகிறவன் நியாயத்தீர்ப்புக்கு ஏதுவாயிருப்பான்; தன் சகோதரனை வீணனென்று சொல்லுகிறவன் ஆலோசனைச் சங்கத்தீர்ப்புக்கு ஏதுவாயிருப்பான்; மூடனே என்று சொல்லுகிறவன் எரிநரகத்திற்கு ஏதுவாயிருப்ப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ீதியினிமித்தம் துன்பப்படுகிறவர்கள் பாக்கியவான்கள்; பரலோக ராஜ்யம் அவர்களுடையது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ஆகையால் நீ பலிபீடத்தினிடத்தில் உன் காணிக்கையைச் செலுத்த வந்து, உன் பேரில் உன் சகோதரனுக்குக் குறை உண்டென்று அங்கே நினைவு கூருவாயாகில்,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ஆகையால் நீ பலிபீடத்தினிடத்தில் உன் காணிக்கையைச் செலுத்த வந்து, உன் பேரில் உன் சகோதரனுக்குக் குறை உண்டென்று அங்கே நினைவு கூருவாயாகில்,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ங்கேதானே பலிபீடத்தின் முன் உன் காணிக்கையை வைத்துவிட்டுப் போய், முன்பு உன் சகோதரனோடே ஒப்புரவாகி, பின்பு வந்து உன் காணிக்கையைச் செலுத்து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ங்கேதானே பலிபீடத்தின் முன் உன் காணிக்கையை வைத்துவிட்டுப் போய், முன்பு உன் சகோதரனோடே ஒப்புரவாகி, பின்பு வந்து உன் காணிக்கையைச் செலுத்து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எதிராளி உன்னை நியாயாதிபதியினிடத்தில் ஒப்புக்கொடாமலும், நியாயாதிபதி உன்னைச் சேவகனிடத்தில் ஒப்புக்கொடாமலும், நீ சிறைச்சாலையில் வைக்கப்படாமலும் இருக்கும்படியாக, நீ உன் எதிராளியோடு வழியில் இருக்கும்போதே சீக்கிரமாய் அவனுடனே நல்மனம் பொருந்து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எதிராளி உன்னை நியாயாதிபதியினிடத்தில் ஒப்புக்கொடாமலும், நியாயாதிபதி உன்னைச் சேவகனிடத்தில் ஒப்புக்கொடாமலும், நீ சிறைச்சாலையில் வைக்கப்படாமலும் இருக்கும்படியாக, நீ உன் எதிராளியோடு வழியில் இருக்கும்போதே சீக்கிரமாய் அவனுடனே நல்மனம் பொருந்து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எதிராளி உன்னை நியாயாதிபதியினிடத்தில் ஒப்புக்கொடாமலும், நியாயாதிபதி உன்னைச் சேவகனிடத்தில் ஒப்புக்கொடாமலும், நீ சிறைச்சாலையில் வைக்கப்படாமலும் இருக்கும்படியாக, நீ உன் எதிராளியோடு வழியில் இருக்கும்போதே சீக்கிரமாய் அவனுடனே நல்மனம் பொருந்து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பொருந்தாவிட்டால், நீ ஒரு காசும் குறைவின்றிக் கொடுத்துத் தீர்க்குமட்டும் அவ்விடத்திலிருந்து புறப்படமாட்டாய் என்று, மெய்யாகவே உனக்குச் சொல்லுகிறே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பொருந்தாவிட்டால், நீ ஒரு காசும் குறைவின்றிக் கொடுத்துத் தீர்க்குமட்டும் அவ்விடத்திலிருந்து புறப்படமாட்டாய் என்று, மெய்யாகவே உனக்குச் சொல்லுகிறே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விபசாரஞ் செய்யாதிருப்பாயாக என்பது பூர்வத்தாருக்கு உரைக்கப்பட்டதென்று கேள்விப்பட்டிருக்கிறீ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என்னிமித்தம் உங்களை நிந்தித்துத் துன்பப்படுத்தி, பலவித தீமையான மொழிகளையும் உங்கள்பேரில் பொய்யாய்ச் சொல்வார்களானால் பாக்கியவான்களாயிருப்பீர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நான் உங்களுக்குச் சொல்லுகிறேன் ஒரு ஸ்திரீயை இச்சையோடு பார்க்கிற எவனும் தன் இருதயத்தில் அவளோடே விபசாரஞ்செய்தாயிற்று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நான் உங்களுக்குச் சொல்லுகிறேன் ஒரு ஸ்திரீயை இச்சையோடு பார்க்கிற எவனும் தன் இருதயத்தில் அவளோடே விபசாரஞ்செய்தாயிற்று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உன் வலது கண் உனக்கு இடறலுண்டாக்கினால், அதைப் பிடுங்கி எறிந்து போடு; உன் சரீரம் முழுவதும் நரகத்தில் தள்ளப்படுவதைப்பார்க்கிலும், உன் அவயவங்களில் ஒன்று கெட்டுப்போவது உனக்கு நலமாயிருக்கும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உன் வலது கண் உனக்கு இடறலுண்டாக்கினால், அதைப் பிடுங்கி எறிந்து போடு; உன் சரீரம் முழுவதும் நரகத்தில் தள்ளப்படுவதைப்பார்க்கிலும், உன் அவயவங்களில் ஒன்று கெட்டுப்போவது உனக்கு நலமாயிருக்கும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உன் வலது கை உனக்கு இடறலுண்டாக்கினால், அதைத் தறித்து எறிந்து போடு; உன் சரீரம் முழுவதும் நரகத்தில் தள்ளப்படுவதைப்பார்க்கிலும், உன் அவயவங்களில் ஒன்று கெட்டுப்போவது உனக்கு நலமாயிருக்கும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உன் வலது கை உனக்கு இடறலுண்டாக்கினால், அதைத் தறித்து எறிந்து போடு; உன் சரீரம் முழுவதும் நரகத்தில் தள்ளப்படுவதைப்பார்க்கிலும், உன் அவயவங்களில் ஒன்று கெட்டுப்போவது உனக்கு நலமாயிருக்கும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தன் மனைவியைத் தள்ளிவிடுகிற எவனும் தள்ளுதற்சீட்டை அவளுக்கு கொடுக்கக்கடவன் என்று உரைக்கப்பட்டது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நான் உங்களுக்குச் சொல்லுகிறேன் வேசித்தன முகாந்தரத்தினாலொழிய தன் மனைவியைத் தள்ளிவிடுகிறவன், அவளை விபசாரஞ்செய்யப்பண்ணுகிறவனாயிருப்பான்; அப்படித் தள்ளிவிட்டவளை விவாகம் பண்ணுகிறவனும் விபசாரஞ்செய்கிறவனாயிருப்பா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நான் உங்களுக்குச் சொல்லுகிறேன் வேசித்தன முகாந்தரத்தினாலொழிய தன் மனைவியைத் தள்ளிவிடுகிறவன், அவளை விபசாரஞ்செய்யப்பண்ணுகிறவனாயிருப்பான்; அப்படித் தள்ளிவிட்டவளை விவாகம் பண்ணுகிறவனும் விபசாரஞ்செய்கிறவனாயிருப்பா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ன்றியும், பொய்யாணையிடாமல் உன் ஆணைகளைக் கர்த்தர் முன்னிலையாய்ச் செலுத்துவாயாக என்று பூர்வத்தாருக்கு உரைக்கப்பட்டதென்று கேள்விப்பட்டிருக்கிறீ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என்னிமித்தம் உங்களை நிந்தித்துத் துன்பப்படுத்தி, பலவித தீமையான மொழிகளையும் உங்கள்பேரில் பொய்யாய்ச் சொல்வார்களானால் பாக்கியவான்களாயிருப்பீர்கள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ன்றியும், பொய்யாணையிடாமல் உன் ஆணைகளைக் கர்த்தர் முன்னிலையாய்ச் செலுத்துவாயாக என்று பூர்வத்தாருக்கு உரைக்கப்பட்டதென்று கேள்விப்பட்டிருக்கிறீர்கள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நான் உங்களுக்குச் சொல்லுகிறேன் பரிச்சேதம் சத்தியம்பண்ணவேண்டாம்; வானத்தின் பேரில் சத்தியம்பண்ணவேண்டாம், அது தேவனுடைய சிங்காசனம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பூமியின் பேரிலும் சத்தியம்பண்ணவேண்டாம், அது தேவனுடைய பாதபடி; எருசலேமின் பேரிலும் சத்தியம்பண்ணவேண்டாம், அது மகாராஜாவின் நகரம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பூமியின் பேரிலும் சத்தியம்பண்ணவேண்டாம், அது தேவனுடைய பாதபடி; எருசலேமின் பேரிலும் சத்தியம்பண்ணவேண்டாம், அது மகாராஜாவின் நகரம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உன் சிரசின் பேரிலும் சத்தியம்பண்ணவேண்டாம், அதின் ஒரு மயிரையாவது வெண்மையாக்கவும் கறுப்பாக்கவும் உன்னால் கூடாதே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உள்ளதை உள்ளதென்றும் இல்லதை இல்லதென்றும் சொல்லுங்கள்; இதற்கு மிஞ்சினது தீமையினால் உண்டாயிருக்கும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உள்ளதை உள்ளதென்றும் இல்லதை இல்லதென்றும் சொல்லுங்கள்; இதற்கு மிஞ்சினது தீமையினால் உண்டாயிருக்கும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கண்ணுக்குக் கண், பல்லுக்கு பல் என்று உரைக்கப்பட்டதைக் கேள்விப்பட்டிருக்கிறீர்கள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நான் உங்களுக்குச் சொல்லுகிறேன் தீமையோடு எதிர்த்து நிற்கவேண்டாம்; ஒருவன் உன்னை வலது கன்னத்தில் அறைந்தால், அவனுக்கு மறு கன்னத்தையும் திருப்பிக் கொடு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நான் உங்களுக்குச் சொல்லுகிறேன் தீமையோடு எதிர்த்து நிற்கவேண்டாம்; ஒருவன் உன்னை வலது கன்னத்தில் அறைந்தால், அவனுக்கு மறு கன்னத்தையும் திருப்பிக் கொட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சந்தோஷப்பட்டு, களிகூருங்கள்; பரலோகத்தில் உங்கள் பலன் மிகுதியாயிருக்கும்; உங்களுக்கு முன்னிருந்த தீர்க்கதரிசிகளையும் அப்படியே துன்பப்படுத்தினார்களே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உன்னோடு வழக்காடி உன் வஸ்திரத்தை எடுத்துக்கொள்ளவேண்டுமென்றிருக்கிறவனுக்கு உன் அங்கியையும் விட்டுவிடு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ஒருவன் உன்னை ஒரு மைல் தூரம் வரப் பலவந்தம் பண்ணினால், அவனோடு இரண்டு மைல் தூரம் போ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உன்னிடத்தில் கேட்கிறவனுக்குக் கொடு, உன்னிடத்தில் கடன் வாங்க விரும்புகிறவனுக்கு முகங்கோணாதே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உனக்கடுத்தவனைச் சிநேகித்து, உன் சத்துருவைப் பகைப்பாயாக என்று சொல்லப்பட்டதைக் கேள்விப்பட்டிருக்கிறீர்கள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உனக்கடுத்தவனைச் சிநேகித்து, உன் சத்துருவைப் பகைப்பாயாக என்று சொல்லப்பட்டதைக் கேள்விப்பட்டிருக்கிறீர்கள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நான் உங்களுக்குச் சொல்லுகிறேன், உங்கள் சத்துருக்களைச் சிநேகியுங்கள்; உங்களைச் சபிக்கிறவர்களை ஆசீர்வதியுங்கள்; உங்களைப் பகைக்கிறவர்களுக்கு நன்மை செய்யுங்கள்; உங்களை நிந்திக்கிறவர்களுக்காகவும் உங்களைத் துன்பப்படுத்துகிறவர்களுக்காகவும் ஜெபம் பண்ணுங்கள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நான் உங்களுக்குச் சொல்லுகிறேன், உங்கள் சத்துருக்களைச் சிநேகியுங்கள்; உங்களைச் சபிக்கிறவர்களை ஆசீர்வதியுங்கள்; உங்களைப் பகைக்கிறவர்களுக்கு நன்மை செய்யுங்கள்; உங்களை நிந்திக்கிறவர்களுக்காகவும் உங்களைத் துன்பப்படுத்துகிறவர்களுக்காகவும் ஜெபம் பண்ணுங்கள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இப்படிச் செய்வதினால் நீங்கள் பரலோகத்திலிருக்கிற உங்கள் பரம பிதாவுக்கு புத்திரராயிருப்பீர்கள்; அவர் தீயோர் மேலும் நல்லோர் மேலும் தமது சூரியனை உதிக்கப்பண்ணி, நீதியுள்ளவர்கள் மேலும் அநீதியுள்ளவர்கள் மேலும் மழையைப் பெய்யப்பண்ணுகிறார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இப்படிச் செய்வதினால் நீங்கள் பரலோகத்திலிருக்கிற உங்கள் பரம பிதாவுக்கு புத்திரராயிருப்பீர்கள்; அவர் தீயோர் மேலும் நல்லோர் மேலும் தமது சூரியனை உதிக்கப்பண்ணி, நீதியுள்ளவர்கள் மேலும் அநீதியுள்ளவர்கள் மேலும் மழையைப் பெய்யப்பண்ணுகிறார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உங்களைச் சிநேகிக்கிறவர்களையே நீங்கள் சிநேகிப்பீர்களானால், உங்களுக்குப் பலன் என்ன? ஆயக்காரரும் அப்படிச்செய்கிறார்களல்லவா?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சந்தோஷப்பட்டு, களிகூருங்கள்; பரலோகத்தில் உங்கள் பலன் மிகுதியாயிருக்கும்; உங்களுக்கு முன்னிருந்த தீர்க்கதரிசிகளையும் அப்படியே துன்பப்படுத்தினார்களே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உங்களைச் சிநேகிக்கிறவர்களையே நீங்கள் சிநேகிப்பீர்களானால், உங்களுக்குப் பலன் என்ன? ஆயக்காரரும் அப்படிச்செய்கிறார்களல்லவா?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உங்கள் சகோதரரைமாத்திரம் வாழ்த்துவீர்களானால், நீங்கள் விசேஷித்துச் செய்கிறது என்ன? ஆயக்காரரும் அப்படிச்செய்கிறார்களல்லவா?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உங்கள் சகோதரரைமாத்திரம் வாழ்த்துவீர்களானால், நீங்கள் விசேஷித்துச் செய்கிறது என்ன? ஆயக்காரரும் அப்படிச்செய்கிறார்களல்லவா?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ஆகையால், பரலோகத்திலிருக்கிற உங்கள் பிதா பூரண சற்குணராயிருக்கிறதுபோல, நீங்களும் பூரண சற்குணராயிருக்கக்கடவீர்கள்.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வர் திரளான ஜனங்களைக் கண்டு மலையின் மேல் ஏறினார்; அவர் உட்கார்ந்தபொழுது, அவருடைய சீஷர்கள் அவரிடத்தில் வந்தார்கள்.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வர் திரளான ஜனங்களைக் கண்டு மலையின் மேல் ஏறினார்; அவர் உட்கார்ந்தபொழுது, அவருடைய சீஷர்கள் அவரிடத்தில் வந்தார்கள்.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அவர் தமது வாயைத் திறந்து அவர்களுக்கு உபதேசித்துச் சொன்னது என்னவென்றால்:]]></a:t>
            </a: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வியில் எளிமையுள்ளவர்கள் பாக்கியவான்கள்; பரலோக ராஜ்யம் அவர்களுடையது.]]></a:t>
            </a:r>
          </a:p>
        </p:txBody>
      </p:sp>
    </p:spTree>
  </p:cSld>
</p:notes>
</file>

<file path=ppt/notesSlides/notesSlide7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ுயரப்படுகிறவர்கள் பாக்கியவான்கள்; அவர்கள் ஆறுதலடைவார்கள்.]]></a:t>
            </a:r>
          </a:p>
        </p:txBody>
      </p:sp>
    </p:spTree>
  </p:cSld>
</p:notes>
</file>

<file path=ppt/notesSlides/notesSlide7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சாந்தகுணமுள்ளவர்கள் பாக்கியவான்கள்; அவர்கள் பூமியைச் சுதந்தரித்துக்கொள்ளுவ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ீங்கள் பூமிக்கு உப்பாயிருக்கிறீர்கள்; உப்பானது சாரமற்றுப்போனால், எதினால் சாரமாக்கப்படும்? வெளியே கொட்டப்படுவதற்கும், மனுஷரால் மிதிக்கப்படுவதற்குமே ஒழிய வேறொன்றுக்கும் உதவாது.]]></a:t>
            </a:r>
          </a:p>
        </p:txBody>
      </p:sp>
    </p:spTree>
  </p:cSld>
</p:notes>
</file>

<file path=ppt/notesSlides/notesSlide8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ீதியின்மேல் பசிதாகமுள்ளவர்கள் பாக்கியவான்கள்; அவர்கள் திருப்தியடைவார்கள்.]]></a:t>
            </a:r>
          </a:p>
        </p:txBody>
      </p:sp>
    </p:spTree>
  </p:cSld>
</p:notes>
</file>

<file path=ppt/notesSlides/notesSlide8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ரக்கமுடையவர்கள் பாக்கியவான்கள்; அவர்கள் இரக்கம் பெறுவார்கள்.]]></a:t>
            </a:r>
          </a:p>
        </p:txBody>
      </p:sp>
    </p:spTree>
  </p:cSld>
</p:notes>
</file>

<file path=ppt/notesSlides/notesSlide8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ருதயத்தில் சுத்தமுள்ளவர்கள் பாக்கியவான்கள்; அவர்கள் தேவனைத் தரிசிப்பார்கள்.]]></a:t>
            </a:r>
          </a:p>
        </p:txBody>
      </p:sp>
    </p:spTree>
  </p:cSld>
</p:notes>
</file>

<file path=ppt/notesSlides/notesSlide8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சமாதானம் பண்ணுகிறவர்கள் பாக்கியவான்கள்; அவர்கள் தேவனுடைய புத்திரர் என்னப்படுவ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ீங்கள் பூமிக்கு உப்பாயிருக்கிறீர்கள்; உப்பானது சாரமற்றுப்போனால், எதினால் சாரமாக்கப்படும்? வெளியே கொட்டப்படுவதற்கும், மனுஷரால் மிதிக்கப்படுவதற்குமே ஒழிய வேறொன்றுக்கும் உதவாத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0896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7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8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9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0.xml"/>
</Relationships>

</file>

<file path=ppt/slides/_rels/slide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1.xml"/>
</Relationships>

</file>

<file path=ppt/slides/_rels/slide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2.xml"/>
</Relationships>

</file>

<file path=ppt/slides/_rels/slide8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3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ll of you are the light of the world. A city that is set on an hill cannot be hi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Neither do men light a candle, and put it under a bushel, but on a candlestick; and it giv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ight unto all that are in the hou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Let your light so shine before men, that they may see your good works, and glorify your Fath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ich is in heav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Think not that I am come to destroy the law, or the prophets: I am not come to destroy, but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ulfil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For verily I say unto you, Till heaven and earth pass, one jot or one tittle shall in no wi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ass from the law, till all be fulfill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Blessed are they which are persecuted for righteousness' sake: for theirs is the kingdom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Whosoever therefore shall break one of these least commandments, and shall teach men so,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be called the least in the kingdom of heaven: but whosoever shall do and teach them, the sam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be called great in the kingdom of heav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For I say unto you, That except your righteousness shall exceed the righteousness of the scrib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5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Pharisees, all of you shall in no case enter into the kingdom of heav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5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ll of you have heard that it was said of them of old time, You shall not kill; and whosoev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5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kill shall be in danger of the judgment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5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But I say unto you, That whosoever is angry with his brother without a cause shall be in dang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5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judgment: and whosoever shall say to his brother, Raca, shall be in danger of the council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5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ut whosoever shall say, You fool, shall be in danger of hell fi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av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5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Therefore if you bring your gift to the altar, and there remember that your brother has ough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5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gainst you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5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Leave there your gift before the altar, and go your way; first be reconciled to your brother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5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en come and offer your gif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5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gree with yours adversary quickly, while you are in the way with him; lest at any time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5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dversary deliver you to the judge, and the judge deliver you to the officer, and you be cast i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5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is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5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Verily I say unto you, You shall by no means come out thence, till you have paid the uttermo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5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arth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5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ll of you have heard that it was said by them of old time, You shall not commit adultery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Blessed are all of you, when men shall revile you, and persecute you, and shall say all mann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5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But I say unto you, That whosoever looks on a woman to lust after her has committed adult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5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 her already in his hear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5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And if your right eye offend you, pluck it out, and cast it from you: for it is profitable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5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that one of your members should perish, and not that your whole body should be cast into hel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5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And if your right hand offend you, cut it off, and cast it from you: for it is profitable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5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that one of your members should perish, and not that your whole body should be cast into hel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5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It has been said, Whosoever shall put away his wife, let him give her a writing of divorcement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5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But I say unto you, That whosoever shall put away his wife, saving for the cause of fornicatio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5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uses her to commit adultery: and whosoever shall marry her that is divorced commits adulter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5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Again, all of you have heard that it has been said by them of old time, You shall not renounc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evil against you falsely, for my sak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5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wearing yourself, but shall perform unto the Lord yours oath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5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But I say unto you, Swear not at all; neither by heaven; for it is God's thron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5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Nor by the earth; for it is his footstool: neither by Jerusalem; for it is the city of the gre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5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5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Neither shall you swear by your head, because you can not make one hair white or blac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5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But let your communication be, Yea, yea; Nay, nay: for whatsoever is more than these come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5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vi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5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All of you have heard that it has been said, An eye for an eye, and a tooth for a tooth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5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But I say unto you, That all of you resist not evil: but whosoever shall strike you on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5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ight cheek, turn to him the other also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Rejoice, and be exceeding glad: for great is your reward in heaven: for so persecuted they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5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And if any man will sue you at the law, and take away your coat, let him have your cloak also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5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And whosoever shall compel you to go a mile, go with him two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5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Give to him that asks you, and from him that would borrow of you turn not you aw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5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All of you have heard that it has been said, You shall love your neighbour, and hate you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5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nem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5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But I say unto you, Love your enemies, bless them that curse you, do good to them that hate you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5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pray for them which despitefully use you, and persecute you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5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That all of you may be the children of your Father which is in heaven: for he makes his sun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5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ise on the evil and on the good, and sends rain on the just and on the unju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5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For if all of you love them which love you, what reward have all of you? do not eve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ophets which were before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5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ublicans the sam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5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And if all of you salute your brethren only, what do all of you more than others? do not ev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5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publicans s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5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Be all of you therefore perfect, even as your Father which is in heaven is perfec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5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seeing the multitudes, he went up into a mountain: and when he was set, his disciples cam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5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him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5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he opened his mouth, and taught them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5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Blessed are the poor in spirit: for theirs is the kingdom of heav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5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Blessed are they that mourn: for they shall be comfort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5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Blessed are the meek: for they shall inherit the 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ll of you are the salt of the earth: but if the salt have lost his savour, wherewith shall i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5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Blessed are they which do hunger and thirst after righteousness: for they shall be fill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5]]>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Blessed are the merciful: for they shall obtain merc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5]]>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Blessed are the pure in heart: for they shall see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5]]>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Blessed are the peacemakers: for they shall be called the children of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 salted? it is thenceforth good for nothing, but to be cast out, and to be trodden under foot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2026-07-14T23:55:27Z</dcterms:created>
  <dcterms:modified xsi:type="dcterms:W3CDTF">2026-07-14T23:55:27Z</dcterms:modified>
  <dc:title>மத்தேயு : 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