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tting by the gateway of a palace fair, 
Once a child of God was left to die ; 
By the world neglected, wealth would nothing share :
See the change awaiting there on high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rried by the angels to the land of rest, 
Music sweetly sounding through the skies ; 
Welcomed by the Saviour to the heavenly feast, 
Gathered with the loved in Parad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shall be the ending of this life of care ? 
Oft the question cometh to us all ; 
Here upon the pathway hard the burdens bear,  
And the burning tears of sorrow f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llower of Jesus, scanty though thy store, 
Treasures, precious treasures, wait on high ;
Count the trials joyful, soon they'll all be o'er : 
Oh, the change that's coming by and by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Upward then, and onward ! — onward for the Lord! 
Time and talent all in His employ ; 
Small may seem the service — sure the great reward:  
Here the cross — but there the crown of jo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2026-07-31T17:57:45Z</dcterms:created>
  <dcterms:modified xsi:type="dcterms:W3CDTF">2026-07-31T17:57:45Z</dcterms:modified>
  <dc:title>Hymn : 960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