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் என் ஜனமே என்றும்
இடறிட வேண்டாம் 
யேகோவா உன் தெய்வமானால்  
ஏதும் பயம் வேண்ட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ஓங்கும் புயமும் பலத்த கரமும்
உன் பக்கமே உண்டு
தாங்கும் கிருபை தயவு இரக்கம் 
தாராளமாயு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ர்வோன் கைக்கு விடுவித்து மீட்ட
பஸ்கா ஆட்டுக்குட்டி
ஆரோன் மோசே என்னும் நல்ல
ஆசாரியர்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ங்கடலில் வழி திறந்த
சீயோன் நாயகனே 
பங்கமின்றி பாலைவனத்தில்
பராமர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ுருக்களை சிதற அடித்த
சர்வ வல்ல தேவன்
யுத்தத்தில் உன் முன்னே சென்று
ஜெயமெடு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யப்படாதே சிறுமந்தையே
பார் நான் உன் மேய்ப்பன்
தயங்காதே மனம் கலங்காதே
உன் தேவன் தினம் கா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2026-09-14T10:52:44Z</dcterms:created>
  <dcterms:modified xsi:type="dcterms:W3CDTF">2026-09-14T10:52:44Z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