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ு ஓடு ஓடு ஓடு ஓடிக்கொண்டிரு
இலக்கை நோக்கி வேகமாய் ஓடிக்கொண்டிரு
வெற்றி வேந்தன் இயேசுவை நோக்கிக் கொண்டிரு
ஓடு ஓடு ஓடு ஓடு ஓடிக்கொண்டி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டுவேன் இயேசுவுக்காய் வேகமாய் ஓடுவேன்
நான் ஓடுவேன் இயேசுவுக்காய் வேகமாய் ஓ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ு தேடு தேடு தேடு தேடிக்கொண்டிரு
கிருபையின் வார்த்தையை தேடிக்கொண்டிரு
பாடு பாடு பாடு பாடு பாடிக்கொண்டிரு
இரட்சகரின் புகழை பாடிக்கொண்டி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ு நாடு நாடு நாடு பாதத்தை நாடு
சுவிசேஷம் அறிவிக்க சந்தர்ப்பம் நாடு
ஓடு ஓடு ஓடு ஓடு எல்லைக்கு ஓடு
அறுவடை சேர்த்திட தாகமாய் ஓ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த்திற்காக ஓடாமல் புகழுக்காக ஓடாமல்
பெயருக்காக ஓடாமல் இயேசுவுக்காக ஓ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2026-06-10T11:35:46Z</dcterms:created>
  <dcterms:modified xsi:type="dcterms:W3CDTF">2026-06-10T11:35:46Z</dcterms:modified>
  <dc:title>துதிப் பாடல்கள் : 994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