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1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ை மறந்தாலும் - நீர்
என்னை மறப்பதில்லை
என் நேசர் இயேசுவே நீர் 
எனக்கு போதுமே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ய் மறந்தாலும் நீர் மறப்பதில்லை
தந்தை வெறுத்தாலும் நீர் என்னை விடுவதில்லை
உம் உள்ளங்கையிலே என்னை வரைந்து வைத்தீரே
உம்மை என்றுமே நான் பாடி போற்றுவேன் --- நான்
2. பாவ சேற்றினில் வீழ்ந்து கிடந்தேனே
தூக்கி எடுத்து உம் மார்பில் அணைத்தீரே
வேத வசனமே என் பாதைக்கு தீபமே
முடிவு பரியந்தம் வழி நடத்துமே --- நான்
3. உலகம் வெறுக்கலாம் உதறித் தள்ளலாம்
உன்னதர் நிழலிலே நான் சாய்ந்து உறங்குவேன்
உந்தன் கிருபையே எனக்கு போதுமே
என்னை என்றுமே நடத்திச் செல்லவே --- ந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2026-09-08T09:48:33Z</dcterms:created>
  <dcterms:modified xsi:type="dcterms:W3CDTF">2026-09-08T09:48:33Z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