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ல்லாமல் எனக்கு யார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ய்யா அல்லேலு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த்திலும் நீரே துன்பத்தில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ேளையும் ஐயா நீர்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ிநேகமும் நீரே என் ஆசைய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எல்லாமே ஐயா நீர்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ையிலும் நீரே மறுமையில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ஐயா நீர்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2026-09-15T10:58:48Z</dcterms:created>
  <dcterms:modified xsi:type="dcterms:W3CDTF">2026-09-15T10:58:48Z</dcterms:modified>
  <dc:title>துதிப் பாடல்கள் : 733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