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presProps" Target="presProps.xml"/>
  <Relationship Id="rId13" Type="http://schemas.openxmlformats.org/officeDocument/2006/relationships/viewProps" Target="viewProps.xml"/>
  <Relationship Id="rId14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268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3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ையல்லாமல் எனக்கு யாருண்ட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3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இயேசய்யா அல்லேலு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3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ன்பத்திலும் நீரே துன்பத்திலும் நீ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3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வ்வேளையும் ஐயா நீர் தான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3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சிநேகமும் நீரே என் ஆசையும் நீ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3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எல்லாமே ஐயா நீர் தான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3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ம்மையிலும் நீரே மறுமையிலும் நீ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3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ந்நாளும் ஐயா நீர் தான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3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2026-06-15T08:03:17Z</dcterms:created>
  <dcterms:modified xsi:type="dcterms:W3CDTF">2026-06-15T08:03:17Z</dcterms:modified>
  <dc:title>துதிப் பாடல்கள் : 733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