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presProps" Target="presProps.xml"/>
  <Relationship Id="rId38" Type="http://schemas.openxmlformats.org/officeDocument/2006/relationships/viewProps" Target="viewProps.xml"/>
  <Relationship Id="rId3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ருசலேமில் அவனுக்குப் பிறந்தவர்கள்: அம்மியேலின் குமாரத்தியாகிய பத்சுவாளிடத்தில் சிமீயா, சோபாப், நாத்தான், சாலொமோன் என்னும் நாலுபேர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கார், எலிசாமா, எலிப்பெலேத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ோகா, நேபேக், யப்பியா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லிசாமா, எலியாதா, எலிபேலேத் என்னும் ஒன்பதுபேருமே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றுமனையாட்டிகளின் குமாரரையும் இவர்கள் சகோதரியாகிய தாமாரையும் தவிர, இவர்களெல்லாரும் தாவீதின் குமார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ாலொமோனின் குமாரன் ரெகொபெயாம்; இவனுடைய குமாரன் அபியா; இவனுடைய குமாரன் ஆசா; இவனுடைய குமாரன் யோசபாத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னுடைய குமாரன் யோராம்; இவனுடைய குமாரன் அகசியா; இவனுடைய குமாரன் யோவாஸ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வனுடைய குமாரன் அமத்சியா; இவனுடைய குமாரன் அசரியா; இவனுடைய குமாரன் யோதா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னுடைய குமாரன் ஆகாஸ்; இவனுடைய குமாரன் எசேக்கியா; இவனுடைய குமாரன் மனாச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வனுடைய குமாரன் ஆமோன்; இவனுடைய குமாரன் யோசியா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க்கு எப்ரோனிலே பிறந்த குமாரர்: யெஸ்ரெயேல் ஊராளான அகினோவாமிடத்தில் பிறந்த அம்னோன் முதற்பேறானவன்; கர்மேலின் ஊராளான அபிகாயேலிடத்தில் பிறந்த தானியேல் இரண்டாம் குமார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ோசியாவின் குமாரர், முதல் பிறந்த யோகனானும், யோயாக்கீம் என்னும் இரண்டாம் குமாரனும், சிதேக்கியா என்னும் மூன்றாம் குமாரனும், சல்லூம் என்னும் நாலாம் குமாரனும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ோசியாவின் குமாரர், முதல் பிறந்த யோகனானும், யோயாக்கீம் என்னும் இரண்டாம் குமாரனும், சிதேக்கியா என்னும் மூன்றாம் குமாரனும், சல்லூம் என்னும் நாலாம் குமாரனும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ோயாக்கீமின் குமாரர், எகொனியா முதலானவர்கள்; இவனுக்கு மகனானவன் சிதேக்கியா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ட்டுண்ட எகொனியாவின் குமாரர் சலாத்தியேல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ல்கீராம், பெதாயா, சேனாசார், யெகமியா, ஒசாமா, நெதபியா என்பவ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ெதாயாவின் குமாரர், செருபாபேல், சிமேயி என்பவர்கள்; செருபாபேலின் குமாரர், மெசுல்லாம், அனனியா என்பவர்கள்; இவர்கள் சகோதரி செலோமீத் என்பவ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ெதாயாவின் குமாரர், செருபாபேல், சிமேயி என்பவர்கள்; செருபாபேலின் குமாரர், மெசுல்லாம், அனனியா என்பவர்கள்; இவர்கள் சகோதரி செலோமீத் என்பவ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சூபா, ஒகேல், பெரகியா, அசதியா, ஊசாபேசேத் என்னும் ஐந்துபேரும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னனியாவின் குமாரர், பெலேத்தியா, எசாயா என்பவர்கள்; இவனுடைய குமாரன் ரெபாயா; இவனுடைய குமாரன் அர்னான்; இவனுடைய குமாரன் ஒபதியா; இவனுடைய குமாரன் செக்கனியா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னனியாவின் குமாரர், பெலேத்தியா, எசாயா என்பவர்கள்; இவனுடைய குமாரன் ரெபாயா; இவனுடைய குமாரன் அர்னான்; இவனுடைய குமாரன் ஒபதியா; இவனுடைய குமாரன் செக்கனியா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க்கு எப்ரோனிலே பிறந்த குமாரர்: யெஸ்ரெயேல் ஊராளான அகினோவாமிடத்தில் பிறந்த அம்னோன் முதற்பேறானவன்; கர்மேலின் ஊராளான அபிகாயேலிடத்தில் பிறந்த தானியேல் இரண்டாம் குமார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ெக்கனியாவின் குமாரர், செமாயா முதலானவர்கள்; செமாயாவின் குமாரர், அத்தூஸ், எகெயால், பாரியா, நெயாரியா, செப்பாத் என்னும் ஆறுபே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ெக்கனியாவின் குமாரர், செமாயா முதலானவர்கள்; செமாயாவின் குமாரர், அத்தூஸ், எகெயால், பாரியா, நெயாரியா, செப்பாத் என்னும் ஆறுபே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ெயாரியாவின் குமாரர், எலியோய், எசேக்கியா, அஸ்ரீக்காம் என்னும் மூன்றுபே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லியோனாயின் குமாரர், ஒதாயா, எலியாசிப், பெலாயா, அக்கூப், யோகனான், தெலாயா, ஆனானி என்னும் ஏழுபே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லியோனாயின் குமாரர், ஒதாயா, எலியாசிப், பெலாயா, அக்கூப், யோகனான், தெலாயா, ஆனானி என்னும் ஏழுபே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ேசூரின் ராஜாவாகிய தல்மாயின் குமாரத்தி மாக்காள் பெற்ற அப்சலோம் மூன்றாம் குமாரன்; ஆகீத் பெற்ற அதோனியா நாலாம் குமார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ேசூரின் ராஜாவாகிய தல்மாயின் குமாரத்தி மாக்காள் பெற்ற அப்சலோம் மூன்றாம் குமாரன்; ஆகீத் பெற்ற அதோனியா நாலாம் குமார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ித்தாள் பெற்ற செப்பத்தியா ஐந்தாம் குமாரன்; அவன் பெண்ஜாதியாகிய எக்லாள் பெற்ற இத்ரேயாம் ஆறாம் குமார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ந்த ஆறு குமாரர் அவனுக்கு எப்ரோனிலே பிறந்தார்கள்; அங்கே ஏழுவருஷமும் ஆறுமாதமும் அரசாண்டான்; எருசலேமிலோ முப்பத்துமூன்று வருஷம் அரசாண்ட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ந்த ஆறு குமாரர் அவனுக்கு எப்ரோனிலே பிறந்தார்கள்; அங்கே ஏழுவருஷமும் ஆறுமாதமும் அரசாண்டான்; எருசலேமிலோ முப்பத்துமூன்று வருஷம் அரசாண்ட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ருசலேமில் அவனுக்குப் பிறந்தவர்கள்: அம்மியேலின் குமாரத்தியாகிய பத்சுவாளிடத்தில் சிமீயா, சோபாப், நாத்தான், சாலொமோன் என்னும் நாலுபேர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51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thshua the daughter of Ammie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bhar also, and Elishama, and Eliphele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Nogah, and Nepheg, and Japhi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Elishama, and Eliada, and Eliphelet, n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se were all the sons of David, beside the sons of the concubines, and Tamar their sis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Solomon's son was Rehoboam, Abia his son, Asa his son, Jehoshaphat his s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Joram his son, Ahaziah his son, Joash his s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maziah his son, Azariah his son, Jotham his s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haz his son, Hezekiah his son, Manasseh his s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mon his son, Josiah his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these were the sons of David, which were born unto him in Hebron; the firstborn Amnon,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sons of Josiah were, the firstborn Johanan, the second Jehoiakim, the third Zedek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ourth Shallu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sons of Jehoiakim: Jeconiah his son, Zedekiah his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sons of Jeconiah; Assir, Salathiel his s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Malchiram also, and Pedaiah, and Shenazar, Jecamiah, Hoshama, and Nedab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sons of Pedaiah were, Zerubbabel, and Shimei: and the sons of Zerubbabel; Meshulla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aniah, and Shelomith their sist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Hashubah, and Ohel, and Berechiah, and Hasadiah, Jushabhesed, f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sons of Hananiah; Pelatiah, and Jesaiah: the sons of Rephaiah, the sons of Arnan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s of Obadiah, the sons of Shechan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hinoam the Jezreelitess; the second Daniel, of Abigail the Carmelites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sons of Shechaniah; Shemaiah: and the sons of Shemaiah; Hattush, and Igeal, and Bar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Neariah, and Shaphat, six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 sons of Neariah; Elioenai, and Hezekiah, and Azrikam, th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 sons of Elioenai were, Hodaiah, and Eliashib, and Pelaiah, and Akkub, and Johana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laiah, and Anani, s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third, Absalom the son of Maachah the daughter of Talmai king of Geshur: the fourth, Adonija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Haggi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fifth, Shephatiah of Abital: the sixth, Ithream by Eglah his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se six were born unto him in Hebron; and there he reigned seven years and six months: an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 he reigned thirty and three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se were born unto him in Jerusalem; Shimea, and Shobab, and Nathan, and Solomon, four,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2026-06-07T10:41:41Z</dcterms:created>
  <dcterms:modified xsi:type="dcterms:W3CDTF">2026-06-07T10:41:41Z</dcterms:modified>
  <dc:title>1 நாளாகமம்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