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ை அழித்துக் கொன்று நிர்மூலமாக்கும்படி நானும் என் ஜனங்களும் விற்கப்பட்டோம்; அடிமைகளாகவும் வெள்ளாட்டிகளாகவும் விற்கப்பட்டுப்போனாலும் நான் மவுனமாயிருப்பேன்; இப்பொழுதோ ராஜாவுக்கு உண்டாகும் நஷ்டத்துக்கு அந்தச் சத்துரு உத்தரவாதம்பண்ணமுடியாது என்ற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ராஜாவாகிய அகாஸ்வேரு மறுமொழியாக, ராஜாத்தியாகிய எஸ்தரை நோக்கி: இப்படிச் செய்யத்துணிரங்கொண்டவன் யார்? அவன் எங்கே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ராஜாவாகிய அகாஸ்வேரு மறுமொழியாக, ராஜாத்தியாகிய எஸ்தரை நோக்கி: இப்படிச் செய்யத்துணிரங்கொண்டவன் யார்? அவன் எங்கே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எஸ்தர்: சத்துருவும் பகைஞனுமாகிய அந்த மனிதன் இந்தத் துஷ்ட ஆமான்தான் என்றாள்; அப்பொழுது ராஜாவுக்கும் ராஜாத்திக்கும் முன்பாக ஆமான் திகிலடை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எஸ்தர்: சத்துருவும் பகைஞனுமாகிய அந்த மனிதன் இந்தத் துஷ்ட ஆமான்தான் என்றாள்; அப்பொழுது ராஜாவுக்கும் ராஜாத்திக்கும் முன்பாக ஆமான் திகிலடை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உக்கிரத்தோடே திராட்சரப் பந்தியை விட்டெழுந்து, அரமனைத்தோட்டத்திற்குப் போனான்; ராஜாவினால் தனக்குப் பொல்லாப்பு நிர்ணயிக்கப்பட்டதென்று ஆமான் கண்டு, ராஜாத்தியாகிய எஸ்தரிடத்தில் தன் பிராணனுக்காக விண்ணப்பம்பண்ண எழுந்து நி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உக்கிரத்தோடே திராட்சரப் பந்தியை விட்டெழுந்து, அரமனைத்தோட்டத்திற்குப் போனான்; ராஜாவினால் தனக்குப் பொல்லாப்பு நிர்ணயிக்கப்பட்டதென்று ஆமான் கண்டு, ராஜாத்தியாகிய எஸ்தரிடத்தில் தன் பிராணனுக்காக விண்ணப்பம்பண்ண எழுந்து நி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உக்கிரத்தோடே திராட்சரப் பந்தியை விட்டெழுந்து, அரமனைத்தோட்டத்திற்குப் போனான்; ராஜாவினால் தனக்குப் பொல்லாப்பு நிர்ணயிக்கப்பட்டதென்று ஆமான் கண்டு, ராஜாத்தியாகிய எஸ்தரிடத்தில் தன் பிராணனுக்காக விண்ணப்பம்பண்ண எழுந்து நி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அரமனைத் தோட்டத்திலிருந்து திராட்சரசம் பரிமாறப்பட்ட இடத்துக்குத் திரும்பிவருகையில், எஸ்தர் உட்கார்ந்திருக்கிற மெத்தையின்மேல் ஆமான் விழுந்துகிடந்தான்; அப்பொழுது ராஜா: நான் அரமனையிலிருக்கும்போதே என் கண்முன்னே இவன் ராஜாத்தியைப் பலவந்தம் செய்யவேண்டுமென்றிருக்கிறானோ என்றான்; இந்த வார்த்தை ராஜாவின் வாயிலிருந்து பிறந்தவுடனே ஆமானின் முகத்தை மூடிப்போ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அரமனைத் தோட்டத்திலிருந்து திராட்சரசம் பரிமாறப்பட்ட இடத்துக்குத் திரும்பிவருகையில், எஸ்தர் உட்கார்ந்திருக்கிற மெத்தையின்மேல் ஆமான் விழுந்துகிடந்தான்; அப்பொழுது ராஜா: நான் அரமனையிலிருக்கும்போதே என் கண்முன்னே இவன் ராஜாத்தியைப் பலவந்தம் செய்யவேண்டுமென்றிருக்கிறானோ என்றான்; இந்த வார்த்தை ராஜாவின் வாயிலிருந்து பிறந்தவுடனே ஆமானின் முகத்தை மூடிப்போ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த்தியாகிய எஸ்தருடனே விருந்துண்ண, ராஜாவும் ஆமானும் வந்த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அரமனைத் தோட்டத்திலிருந்து திராட்சரசம் பரிமாறப்பட்ட இடத்துக்குத் திரும்பிவருகையில், எஸ்தர் உட்கார்ந்திருக்கிற மெத்தையின்மேல் ஆமான் விழுந்துகிடந்தான்; அப்பொழுது ராஜா: நான் அரமனையிலிருக்கும்போதே என் கண்முன்னே இவன் ராஜாத்தியைப் பலவந்தம் செய்யவேண்டுமென்றிருக்கிறானோ என்றான்; இந்த வார்த்தை ராஜாவின் வாயிலிருந்து பிறந்தவுடனே ஆமானின் முகத்தை மூடிப்போ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ராஜசமுகத்தில் இருக்கிற பிரதானிகளில் அற்போனா என்னுமொருவன்: இதோ, ராஜாவின் நன்மைக்காகப் பேசின மொர்தெகாய்க்கு ஆமான் செய்வித்த ஐம்பது முழ உயரமான தூக்குமரம் ஆமானின் வீட்டண்டையில் நாட்டப்பட்டிருக்கிறது என்றான்; அப்பொழுது ராஜா: அதிலே அவனைத் தூக்கிப்போடுங்க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ராஜசமுகத்தில் இருக்கிற பிரதானிகளில் அற்போனா என்னுமொருவன்: இதோ, ராஜாவின் நன்மைக்காகப் பேசின மொர்தெகாய்க்கு ஆமான் செய்வித்த ஐம்பது முழ உயரமான தூக்குமரம் ஆமானின் வீட்டண்டையில் நாட்டப்பட்டிருக்கிறது என்றான்; அப்பொழுது ராஜா: அதிலே அவனைத் தூக்கிப்போடுங்கள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ராஜசமுகத்தில் இருக்கிற பிரதானிகளில் அற்போனா என்னுமொருவன்: இதோ, ராஜாவின் நன்மைக்காகப் பேசின மொர்தெகாய்க்கு ஆமான் செய்வித்த ஐம்பது முழ உயரமான தூக்குமரம் ஆமானின் வீட்டண்டையில் நாட்டப்பட்டிருக்கிறது என்றான்; அப்பொழுது ராஜா: அதிலே அவனைத் தூக்கிப்போடுங்கள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ஆமான் மொர்தெகாய்க்கு ஆயத்தம்பண்ணின தூக்குமரத்தில் ஆமானையே தூக்கிப்போட்டார்கள்; அப்பொழுது ராஜாவின் உக்கிரம் தணி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ஆமான் மொர்தெகாய்க்கு ஆயத்தம்பண்ணின தூக்குமரத்தில் ஆமானையே தூக்கிப்போட்டார்கள்; அப்பொழுது ராஜாவின் உக்கிரம் தணி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ாம் நாள் விருந்தில் திராட்சரசம் பரிமாறப்படும்போது, ராஜா எஸ்தரை நோக்கி: எஸ்தர் ராஜாத்தியே, உன் வேண்டுதல் என்ன? அது உனக்குக் கொடுக்கப்படும்; நீ கேட்கிற மன்றாட்டு என்ன? நீ ராஜ்யத்தில் பாதிமட்டும் கேட்டாலும் கிடைக்க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ாம் நாள் விருந்தில் திராட்சரசம் பரிமாறப்படும்போது, ராஜா எஸ்தரை நோக்கி: எஸ்தர் ராஜாத்தியே, உன் வேண்டுதல் என்ன? அது உனக்குக் கொடுக்கப்படும்; நீ கேட்கிற மன்றாட்டு என்ன? நீ ராஜ்யத்தில் பாதிமட்டும் கேட்டாலும் கிடைக்க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ாம் நாள் விருந்தில் திராட்சரசம் பரிமாறப்படும்போது, ராஜா எஸ்தரை நோக்கி: எஸ்தர் ராஜாத்தியே, உன் வேண்டுதல் என்ன? அது உனக்குக் கொடுக்கப்படும்; நீ கேட்கிற மன்றாட்டு என்ன? நீ ராஜ்யத்தில் பாதிமட்டும் கேட்டாலும் கிடைக்கும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த்தியாகிய எஸ்தர் பிரதியுத்தரமாக: ராஜாவே, உம்முடைய கண்களில் எனக்குக் கிருபை கிடைத்து, ராஜாவுக்குச் சித்தமாயிருந்தால் என் வேண்டுதலுக்கு என் ஜீவனும், என் மன்றாட்டுக்கு என் ஜனங்களும் எனக்குக் கட்டளையிடப்படுவத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த்தியாகிய எஸ்தர் பிரதியுத்தரமாக: ராஜாவே, உம்முடைய கண்களில் எனக்குக் கிருபை கிடைத்து, ராஜாவுக்குச் சித்தமாயிருந்தால் என் வேண்டுதலுக்கு என் ஜீவனும், என் மன்றாட்டுக்கு என் ஜனங்களும் எனக்குக் கட்டளையிடப்படுவ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ை அழித்துக் கொன்று நிர்மூலமாக்கும்படி நானும் என் ஜனங்களும் விற்கப்பட்டோம்; அடிமைகளாகவும் வெள்ளாட்டிகளாகவும் விற்கப்பட்டுப்போனாலும் நான் மவுனமாயிருப்பேன்; இப்பொழுதோ ராஜாவுக்கு உண்டாகும் நஷ்டத்துக்கு அந்தச் சத்துரு உத்தரவாதம்பண்ணமுடியாது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ை அழித்துக் கொன்று நிர்மூலமாக்கும்படி நானும் என் ஜனங்களும் விற்கப்பட்டோம்; அடிமைகளாகவும் வெள்ளாட்டிகளாகவும் விற்கப்பட்டுப்போனாலும் நான் மவுனமாயிருப்பேன்; இப்பொழுதோ ராஜாவுக்கு உண்டாகும் நஷ்டத்துக்கு அந்தச் சத்துரு உத்தரவாதம்பண்ணமுடியாது என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da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the king Ahasuerus answered and said unto Esther the queen, Who is he, and where is he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rst presume in his heart to do 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sther said, The adversary and enemy is this wicked Haman. Then Haman was afraid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and the qu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king arising from the banquet of wine in his wrath went into the palace garden: and Ha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od up to make request for his life to Esther the queen; for he saw that there was evil determi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m by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king returned out of the palace garden into the place of the banquet of wine; and Ha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fallen upon the bed whereon Esther was. Then said the king, Will he force the queen also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o the king and Haman came to banquet with Esther the qu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in the house? As the word went out of king's mouth, they covered Haman's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arbonah, one of the chamberlains, said before the king, Behold also, the gallows fif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 high, which Haman had made for Mordecai, who spoken good for the king, stands i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man. Then the king said, Hang him ther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they hanged Haman on the gallows that he had prepared for Mordecai. Then was the king's wra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c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king said again unto Esther on the second day at the banquet of wine, What is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tition, queen Esther? and it shall be granted you: and what is your request? and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ormed, even to the half of th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Esther the queen answered and said, If I have found favour in your sight, O king, and if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e the king, let my life be given me at my petition, and my people at my requ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we are sold, I and my people, to be destroyed, to be slain, and to perish. But if we had b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d for bondmen and bondwomen, I had held my tongue, although the enemy could not countervai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2026-07-18T18:05:38Z</dcterms:created>
  <dcterms:modified xsi:type="dcterms:W3CDTF">2026-07-18T18:05:38Z</dcterms:modified>
  <dc:title>எஸ்தர்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