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்தியில் உலா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ோடென்றும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மனிதர்கள் மத்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நடுவிலே வச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ம்பிடும் தெய்வமே(தேவன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சிங்காசனம் அமை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க்கின்றோ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த்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ொழுகின்றோம் இயேசுவே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2026-09-16T13:43:35Z</dcterms:created>
  <dcterms:modified xsi:type="dcterms:W3CDTF">2026-09-16T13:43:35Z</dcterms:modified>
  <dc:title>துதிப் பாடல்கள் : 379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