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்தியில் உலா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ோடென்றும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 மனிதர்கள் மத்த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ம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நடுவிலே வச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ம்பிடும் தெய்வமே(தேவனே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சிங்காசனம் அமை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க்கின்றோ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அலங்காரத்த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ொழுகின்றோம் இயேசுவே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2026-07-30T20:02:06Z</dcterms:created>
  <dcterms:modified xsi:type="dcterms:W3CDTF">2026-07-30T20:02:06Z</dcterms:modified>
  <dc:title>துதிப் பாடல்கள் : 379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