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ல்லாவிட்டால் நான் அவளை நிர்வாணமாக உரிந்து, அவள் பிறந்தநாளில் இருந்தவண்ணமாக அவளை நிறுத்தி, அவளை அந்தரவெளியைப்போலாக்கி, அவளை வறண்டபூமியைப்போல் விட்டு, அவளைத் தாகத்தால் சாகப்பண்ணுவேன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ல்லாவிட்டால் நான் அவளை நிர்வாணமாக உரிந்து, அவள் பிறந்தநாளில் இருந்தவண்ணமாக அவளை நிறுத்தி, அவளை அந்தரவெளியைப்போலாக்கி, அவளை வறண்டபூமியைப்போல் விட்டு, அவளைத் தாகத்தால் சாகப்பண்ணுவேன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ுடைய பிள்ளைகள் சோரப்பிள்ளைகளாகையால் அவர்களுக்கு இரங்காதிருப்ப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தாய் சோரம்போனாள், அவர்களைக் கர்ப்பந்தரித்தவள் இலச்சையான காரியங்களைச் செய்தாள்; அப்பத்தையும், தண்ணீரையும், ஆட்டுமயிரையும், பஞ்சையும், எண்ணெயையும், பானங்களையும் கொடுத்துவருகிற என்நேசர்களைப் பின்பற்றிப்போவேன் என்ற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தாய் சோரம்போனாள், அவர்களைக் கர்ப்பந்தரித்தவள் இலச்சையான காரியங்களைச் செய்தாள்; அப்பத்தையும், தண்ணீரையும், ஆட்டுமயிரையும், பஞ்சையும், எண்ணெயையும், பானங்களையும் கொடுத்துவருகிற என்நேசர்களைப் பின்பற்றிப்போவேன் என்ற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தாய் சோரம்போனாள், அவர்களைக் கர்ப்பந்தரித்தவள் இலச்சையான காரியங்களைச் செய்தாள்; அப்பத்தையும், தண்ணீரையும், ஆட்டுமயிரையும், பஞ்சையும், எண்ணெயையும், பானங்களையும் கொடுத்துவருகிற என்நேசர்களைப் பின்பற்றிப்போவேன் என்ற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இதோ, நான் உன்வழியை முள்ளுகளினால் அடைப்பேன்; அவள் தன் பாதைகளைக் கண்டுபிடிக்கக் கூடாதபடிக்கு மதிலை எழுப்ப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இதோ, நான் உன்வழியை முள்ளுகளினால் அடைப்பேன்; அவள் தன் பாதைகளைக் கண்டுபிடிக்கக் கூடாதபடிக்கு மதிலை எழுப்ப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தன் நேசர்களைப் பின்தொடர்ந்தும் அவர்களைச் சேருவதில்லை, அவர்களைத் தேடியும் கண்டுபிடிப்பதில்லை; அப்பொழுது அவள் நான் என் முந்தின புருஷனிடத்துக்குத் திரும்பிப்போவேன்; இப்பொழுது இருக்கிறதைப்பார்க்கிலும் அப்பொழுது எனக்கு நன்மையாயிருந்தது என்ப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தன் நேசர்களைப் பின்தொடர்ந்தும் அவர்களைச் சேருவதில்லை, அவர்களைத் தேடியும் கண்டுபிடிப்பதில்லை; அப்பொழுது அவள் நான் என் முந்தின புருஷனிடத்துக்குத் திரும்பிப்போவேன்; இப்பொழுது இருக்கிறதைப்பார்க்கிலும் அப்பொழுது எனக்கு நன்மையாயிருந்தது என்ப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நேசர்கள் எனக்குக் கொடுத்த பணையம் என்று அவள் சொன்ன அவளுடைய திராட்சச்செடிகளையும், அவளுடைய அத்திமரங்களையும் நான் பாழாக்கி, அவைகளைக் காடாய்ப்போகப்பண்ணுவேன்; காட்டுமிருகங்கள் அவைகளைத் தின்ன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தன் நேசர்களைப் பின்தொடர்ந்தும் அவர்களைச் சேருவதில்லை, அவர்களைத் தேடியும் கண்டுபிடிப்பதில்லை; அப்பொழுது அவள் நான் என் முந்தின புருஷனிடத்துக்குத் திரும்பிப்போவேன்; இப்பொழுது இருக்கிறதைப்பார்க்கிலும் அப்பொழுது எனக்கு நன்மையாயிருந்தது என்ப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க்கு நான் தானியத்தையும் திராட்சரசத்தையும் எண்ணெயையும் கொடுத்தவரென்றும், தனக்கு நான் வெள்ளியையும் பொன்னையும் பெருகப்பண்ணினவரென்றும் அவள் அறியாமற்போனாள்; அவைகளை அவர்கள் பாகாலுடையதாக்க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க்கு நான் தானியத்தையும் திராட்சரசத்தையும் எண்ணெயையும் கொடுத்தவரென்றும், தனக்கு நான் வெள்ளியையும் பொன்னையும் பெருகப்பண்ணினவரென்றும் அவள் அறியாமற்போனாள்; அவைகளை அவர்கள் பாகாலுடையதாக்க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க்கு நான் தானியத்தையும் திராட்சரசத்தையும் எண்ணெயையும் கொடுத்தவரென்றும், தனக்கு நான் வெள்ளியையும் பொன்னையும் பெருகப்பண்ணினவரென்றும் அவள் அறியாமற்போனாள்; அவைகளை அவர்கள் பாகாலுடையதாக்க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 நான் என் தானியத்தை அதின் காலத்திலும், என் திராட்சரசத்தை அதின் காலத்திலும் திரும்ப எடுத்துக்கொண்டு, அவளுடைய நிர்வாணத்தை மூடுகிறதற்கு நான் கொடுத்திருந்த ஆட்டுமயிரையும் சணலையும் திரும்பப் பிடுங்கிக்கொள்ள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 நான் என் தானியத்தை அதின் காலத்திலும், என் திராட்சரசத்தை அதின் காலத்திலும் திரும்ப எடுத்துக்கொண்டு, அவளுடைய நிர்வாணத்தை மூடுகிறதற்கு நான் கொடுத்திருந்த ஆட்டுமயிரையும் சணலையும் திரும்பப் பிடுங்கிக்கொள்ள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 நான் என் தானியத்தை அதின் காலத்திலும், என் திராட்சரசத்தை அதின் காலத்திலும் திரும்ப எடுத்துக்கொண்டு, அவளுடைய நிர்வாணத்தை மூடுகிறதற்கு நான் கொடுத்திருந்த ஆட்டுமயிரையும் சணலையும் திரும்பப் பிடுங்கிக்கொள்ள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ோதும் அவளுடைய நேசர்களின் கண்களுக்கு முன்பாக அவளுடைய அவலட்சணத்தை வெளிப்படுத்துவேன்; ஒருவரும் அவளை என்கைக்கு நீங்கலாக்கி விடுவிப்பத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ோதும் அவளுடைய நேசர்களின் கண்களுக்கு முன்பாக அவளுடைய அவலட்சணத்தை வெளிப்படுத்துவேன்; ஒருவரும் அவளை என்கைக்கு நீங்கலாக்கி விடுவிப்பத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எல்லா மகிழ்ச்சியையும், அவளுடைய பண்டிகைகளையும், அவளுடைய மாதப்பிறப்பையும், அவளுடைய ஓய்வுநாட்களையும், சபைகூடுகிறவர்களுடைய எல்லா ஆசரிப்புகளையும் ஒழியப்பண்ண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நேசர்கள் எனக்குக் கொடுத்த பணையம் என்று அவள் சொன்ன அவளுடைய திராட்சச்செடிகளையும், அவளுடைய அத்திமரங்களையும் நான் பாழாக்கி, அவைகளைக் காடாய்ப்போகப்பண்ணுவேன்; காட்டுமிருகங்கள் அவைகளைத் தின்ன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எல்லா மகிழ்ச்சியையும், அவளுடைய பண்டிகைகளையும், அவளுடைய மாதப்பிறப்பையும், அவளுடைய ஓய்வுநாட்களையும், சபைகூடுகிறவர்களுடைய எல்லா ஆசரிப்புகளையும் ஒழியப்பண்ண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ள் பாகால்களுக்குத் தூபங்காட்டி, தன் நெற்றிப்பட்டங்களினாலும் தன் ஆபரணங்களினாலும் தன்னைச் சிங்காரித்துக்கொண்டு, தன் நேசரைப் பின்தொடர்ந்து, என்னை மறந்துபோன நாட்களினிமித்தம் அவளை விசாரிப்பேனென்று கர்த்தர் சொல்ல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ள் பாகால்களுக்குத் தூபங்காட்டி, தன் நெற்றிப்பட்டங்களினாலும் தன் ஆபரணங்களினாலும் தன்னைச் சிங்காரித்துக்கொண்டு, தன் நேசரைப் பின்தொடர்ந்து, என்னை மறந்துபோன நாட்களினிமித்தம் அவளை விசாரிப்பேனென்று கர்த்தர் சொல்ல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ள் பாகால்களுக்குத் தூபங்காட்டி, தன் நெற்றிப்பட்டங்களினாலும் தன் ஆபரணங்களினாலும் தன்னைச் சிங்காரித்துக்கொண்டு, தன் நேசரைப் பின்தொடர்ந்து, என்னை மறந்துபோன நாட்களினிமித்தம் அவளை விசாரிப்பேனென்று கர்த்த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யினும், இதோ, நான் அவளுக்கு நயங்காட்டி, அவளை வனாந்தரத்தில் அழைத்துக்கொண்டுபோய், அவளோடே பட்சமாய்ப் பேச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யினும், இதோ, நான் அவளுக்கு நயங்காட்டி, அவளை வனாந்தரத்தில் அழைத்துக்கொண்டுபோய், அவளோடே பட்சமாய்ப் பேச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்விடத்திலிருந்து அவளுக்கு அவளுடைய திராட்சத்தோட்டங்களையும், நம்பிக்கையின் வாசலாக ஆகோரின் பள்ளத்தாக்கையும் கொடுப்பேன்; அப்பொழுது அவள் அங்கே, உன் இளவயதின் நாட்களிலும் தான் எகிப்துதேசத்திலிருந்து வந்த நாளிலும் பாடினதுபோல் பாடுவ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்விடத்திலிருந்து அவளுக்கு அவளுடைய திராட்சத்தோட்டங்களையும், நம்பிக்கையின் வாசலாக ஆகோரின் பள்ளத்தாக்கையும் கொடுப்பேன்; அப்பொழுது அவள் அங்கே, உன் இளவயதின் நாட்களிலும் தான் எகிப்துதேசத்திலிருந்து வந்த நாளிலும் பாடினதுபோல் பாடுவ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்விடத்திலிருந்து அவளுக்கு அவளுடைய திராட்சத்தோட்டங்களையும், நம்பிக்கையின் வாசலாக ஆகோரின் பள்ளத்தாக்கையும் கொடுப்பேன்; அப்பொழுது அவள் அங்கே, உன் இளவயதின் நாட்களிலும் தான் எகிப்துதேசத்திலிருந்து வந்த நாளிலும் பாடினதுபோல் பாடுவ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்காலத்தில் நீ என்னை இனி பாகாலி என்று சொல்லாமல், ஈஷி என்று சொல்லுவாய் என்று கர்த்தர் உரைக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நேசர்கள் எனக்குக் கொடுத்த பணையம் என்று அவள் சொன்ன அவளுடைய திராட்சச்செடிகளையும், அவளுடைய அத்திமரங்களையும் நான் பாழாக்கி, அவைகளைக் காடாய்ப்போகப்பண்ணுவேன்; காட்டுமிருகங்கள் அவைகளைத் தின்ன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்காலத்தில் நீ என்னை இனி பாகாலி என்று சொல்லாமல், ஈஷி என்று சொல்லுவாய் என்று கர்த்தர் உரைக்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கால்களுடைய நாமங்களை அவள் வாயிலிருந்து அற்றுப்போகப்பண்ணுவேன்; இனி அவைகளின் பேரைச்சொல்லி, அவைகளை நினைக்கிற நினைப்பும் இல்லாமற்போ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் நான் அவர்களுக்காகக் காட்டு மிருகங்களோடும், ஆகாயத்துப் பறவைகளோடும், பூமியிலே ஊரும் பிராணிகளோடும், ஒரு உடன்படிக்கைபண்ணி, வில்லையும் பட்டயத்தையும் யுத்தத்தையும் தேசத்திலே இராதபடிக்கு முறித்து, அவர்களைச் சுகமாய்ப் படுத்துக்கொண்டிருக்கப்பண்ணுவ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் நான் அவர்களுக்காகக் காட்டு மிருகங்களோடும், ஆகாயத்துப் பறவைகளோடும், பூமியிலே ஊரும் பிராணிகளோடும், ஒரு உடன்படிக்கைபண்ணி, வில்லையும் பட்டயத்தையும் யுத்தத்தையும் தேசத்திலே இராதபடிக்கு முறித்து, அவர்களைச் சுகமாய்ப் படுத்துக்கொண்டிருக்கப்பண்ணுவ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் நான் அவர்களுக்காகக் காட்டு மிருகங்களோடும், ஆகாயத்துப் பறவைகளோடும், பூமியிலே ஊரும் பிராணிகளோடும், ஒரு உடன்படிக்கைபண்ணி, வில்லையும் பட்டயத்தையும் யுத்தத்தையும் தேசத்திலே இராதபடிக்கு முறித்து, அவர்களைச் சுகமாய்ப் படுத்துக்கொண்டிருக்கப்பண்ணுவ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் நான் அவர்களுக்காகக் காட்டு மிருகங்களோடும், ஆகாயத்துப் பறவைகளோடும், பூமியிலே ஊரும் பிராணிகளோடும், ஒரு உடன்படிக்கைபண்ணி, வில்லையும் பட்டயத்தையும் யுத்தத்தையும் தேசத்திலே இராதபடிக்கு முறித்து, அவர்களைச் சுகமாய்ப் படுத்துக்கொண்டிருக்கப்பண்ணுவ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த்திய விவாகத்துக்கென்று உன்னை எனக்கு நியமித்துக்கொள்ளுவேன்; நீதியும் நியாயமும் கிருபையும் உருக்க இரக்கமுமாய் உன்னை எனக்கு நியமித்துக்கொள்ளுவ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த்திய விவாகத்துக்கென்று உன்னை எனக்கு நியமித்துக்கொள்ளுவேன்; நீதியும் நியாயமும் கிருபையும் உருக்க இரக்கமுமாய் உன்னை எனக்கு நியமித்துக்கொள்ளுவ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ண்மையாய் உன்னை எனக்கு நியமித்துக்கொள்ளுவேன்; நீ கர்த்தரை அறிந்துகொள்ளுவ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க்காலத்தில் நான் மறுமொழிகொடுப்பேன் என்று கர்த்தர் சொல்லுகிறார்; நான் ஜனங்களுக்கு மறுமொழிகொடுப்பேன், அவைகள் பூமிக்கு மறுமொழி கொட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் சகோதரரைப்பார்த்து அம்மீ என்றும், உங்கள் சகோதரிகளைப் பார்த்து ருகாமா என்றும் சொல்லுங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க்காலத்தில் நான் மறுமொழிகொடுப்பேன் என்று கர்த்தர் சொல்லுகிறார்; நான் ஜனங்களுக்கு மறுமொழிகொடுப்பேன், அவைகள் பூமிக்கு மறுமொழி கொட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ூமி தானியத்துக்கும் திராட்சரசத்துக்கும் எண்ணெய்க்கும் மறுமொழி கொடுக்கும், இவைகள் யெஸ்ரயேலுக்கும் மறுமொழி கொடு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அவளை எனக்கென்று பூமியிலே விதைத்து, இரக்கம் பெறாதிருந்தவளுக்கு இரங்குவேன்; என் ஜனமல்லாதிருந்தவர்களை நோக்கி நீ என் ஜனமென்று சொல்லுவேன்; அவர்கள் என் தேவனே என்பார்கள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அவளை எனக்கென்று பூமியிலே விதைத்து, இரக்கம் பெறாதிருந்தவளுக்கு இரங்குவேன்; என் ஜனமல்லாதிருந்தவர்களை நோக்கி நீ என் ஜனமென்று சொல்லுவேன்; அவர்கள் என் தேவனே என்பார்கள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் சகோதரரைப்பார்த்து அம்மீ என்றும், உங்கள் சகோதரிகளைப் பார்த்து ருகாமா என்றும் சொல்ல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தாயோடே வழக்காடுங்கள்; அவள் எனக்கு மனைவியுமல்ல, நான் அவளுக்குப் புருஷனுமல்ல; அவள் தன் வேசித்தனங்களைத் தன் முகத்தினின்றும் தன் வியாபாரங்களைத் தன் ஸ்தனங்களின் நடுவினின்றும் விலக்கிப்போடக்கடவ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தாயோடே வழக்காடுங்கள்; அவள் எனக்கு மனைவியுமல்ல, நான் அவளுக்குப் புருஷனுமல்ல; அவள் தன் வேசித்தனங்களைத் தன் முகத்தினின்றும் தன் வியாபாரங்களைத் தன் ஸ்தனங்களின் நடுவினின்றும் விலக்கிப்போடக்கடவ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ல்லாவிட்டால் நான் அவளை நிர்வாணமாக உரிந்து, அவள் பிறந்தநாளில் இருந்தவண்ணமாக அவளை நிறுத்தி, அவளை அந்தரவெளியைப்போலாக்கி, அவளை வறண்டபூமியைப்போல் விட்டு, அவளைத் தாகத்தால் சாகப்பண்ணுவேன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মের দিনে সে য়েমন ছিল সেই অবস্থায় আমি তাকে ত্যাগ করব| আমি তার লোকদের নিয়ে যাব এবং সে জনহী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ষ্ক মরুভূমির মতো হয়ে যাবে| তৃষ্ণায যাতে সে মরে আমি সেই ব্যবস্থ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তার সন্তানদের প্রতি কোন রকম করুণা করব না| কারণ তারা পতিতার সন্ত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দের মা পতিতার মতো ব্যবহার করে| তার কাজের জন্য তাদের মাযের লজ্জা পাওয়া উচিত| সে বলেছিল, ‘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প্রেমিকদের কাছে যাব| আমার প্রেমিকরা আমাকে খাবার এবং জল দেয়| তারা আমাকে পশম এবং সিল্কের কাপ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য়| তারা আমাকে দ্রাক্ষারস এবং জলপাই তেল দেয়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সেজন্য আমি (প্রভু) তোমার (ইস্রায়েলের) রাস্তা কাঁটা দিয়ে আটকে দেব| আমি একটি দেওয়াল তৈরী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 সে আর তার পথ খুঁজে প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ে তার প্রেমিকদের পেছনে ছুটবে, কিন্তু তাদের ধরতে সমর্থ হবে না| সে তার প্রেমিকদের খুঁজে বেড়া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াদের খুঁজে পাবে না| তখন সে বলবে, ‘আমি আমার প্রথম স্বামীর (ঈশ্বর) কাছে ফিরে যাব| যখন আমি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ি তার দ্রাক্ষা এবং ডুমুর গাছগুলোকে ধ্বংস করব| সে বলেছিল, ‘আমার প্রেমিকরা এই জিনিস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ছিলাম তখন আমার জীবনটা খুবই ভাল ছিল| এখনকার চেয়ে তখন জীবনটা খুবই ভালো ছিল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সে (ইস্রায়েল) জানত না য়ে আমিই হচ্ছি সেই প্রভু য়ে তাকে শস্য, দ্রাক্ষারস এবং তেল দিতাম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অনেক বেশী করে রূপো এবং সোনা দিয়ে গেছি| কিন্তু ইস্রায়েলবাসীরা বালের মূর্ত্তি করার সময় ও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ূপো এবং সোনা ব্যবহার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জন্য আমি (ঈশ্বর) ফিরে আসব| ফসল কাটার সময়ে আমি আমার শস্য-কণাগুলিকে ফিরিয়ে নেব| দ্রাক্ষা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ৈরি হবার সময়ে আমি আমার দ্রাক্ষারস ফিরিয়ে নেব| আমি আমার পশম এবং মসীনা বস্ত্রও নিয়ে নেব| সে য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নগ্ন দেহ আচ্ছাদিত করতে পারে সেজন্য আমি তাকে ওই জিনিসগুলি দিয়ে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খন আমি তার সাজ-পোশাক খুলে দেব| সে নগ্ন হবে- যাতে তার সব প্রেমিকরা তাকে দেখতে পায়| আমার শক্ত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ওতা থেকে কেউ তাকে রক্ষা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(ঈশ্বর) তার সব আমোদ কেড়ে নেব| আমি তার ছুটি, তার অমাবস্যার উত্সব, তার বিশ্রামের দিনগুল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|’ কিন্তু আমি তার বাগানগুলোকে বদলে দেব| বাগানগুলো গভীর জঙ্গলে পরিণত হবে| বন্য পশুরা আসব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মিযে দেব| তার সব বিশেষ ভোজন উত্সবগুলোকে থামিয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সে বাল-দের পরিচর্য়া করেছিল| সেজন্য আমি তাকে শাস্তি দেব| সে বাল-দের ধূপ নিবেদন করেছিল|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কে অলঙ্কার ও নাকের গযনা দিয়ে সাজিয়ে ছিল| তারপর সে তার প্রেমিকদের কাছে গিয়েছিল এবং আমাকে ভ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ছিল|” প্রভু এই কথাগুলো ব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সুতরাং আমি (প্রভু) তার সঙ্গে কল্পনাপ্রসূত কথা বলব| আমি তাকে মরুভূমির দিকে নিয়ে যাব এবং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সঙ্গে নরম সুরে কথা বল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েখানে আমি তাকে দ্রাক্ষার ক্ষেতগুলি দেব| আমি তাকে আশার তোরণ হিসাবে আখোর উপত্যকা দেব| তখন স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ৌবনকালে য়েমন ভাবে আমার সঙ্গে কথা বলত এবং সে যখন মিশর থেকে বেরিয়ে এসেছিল সেই ভাবে আমার সঙ্গে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 এই কথাগুলি বলেছেন|“সেই সময়ে তুমি ‘আমার স্বামী’ বলে আমাকে সম্বোধন করবে| তুমি আমাকে ‘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ই জঙ্গলের গাছপালা থেকেই আহার সংগ্রহ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ল’ বলে ড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ি তার মুখ থেকে বাল-দের নাম কেড়ে নেব| তখন লোকে আর বালের নাম উচ্চারণ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সেই সময়, আমি ইস্রায়েলীয়দের জন্য মাঠের জন্তুদের সঙ্গে, আকাশের পক্ষীসমূহের সঙ্গে এবং মাট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মাগুড়ি দেওয়া প্রাণীদের সঙ্গে একটি চুক্তি করব| আমি যুদ্ধের ধনুক, তরবারি এবং অস্ত্র-শস্ত্র ভে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| দেশের মধ্যে কোন অস্ত্র-শস্ত্রই পড়ে থাকবে না| আমি দেশটাকে বিপদমুক্ত করব, যাতে ইস্রায়েলের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ন্তিতে ঘুমো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বং আমি (প্রভু) চিরকালের জন্য তোমাকে আমার নব্বধূ করব| আমি ধার্মিকতায, ন্যায়বিচারে প্রেমে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ৃপায় তোমাকে আমার নব্বধূ হিসাবে তৈরি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ি তোমাকে আমার বিশ্বস্ত নব্বধূ হিসাবে তৈরি করব| তখন তুমি প্রভুকে যথার্থভাবে জান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বং সেই সময়ে, আমি উত্তর দেব|” প্রভু এই কথাগুলো বলেছেন|“আমি আকাশের সঙ্গে কথা বলব, এবং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তখন তোমরা তোমাদের ভাইদের বলবে, ‘তোমরা আমার লোক|’ এবং তোমরা তোমাদের বোনেদের বলবে, ‘তিনি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ৃথিবীতে বৃষ্টি এন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ৃথিবী ভুট্টা দ্রাক্ষারস এবং তেল উত্পাদন করবে| তারা য়িষ্রিযেলের প্রযোজন মেট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আমি তার জমিতে বহু বীজ বপন করব| লো-রুহামাকে আমি কৃপা দেখাবো| লো-অম্মিকে, আমি বলব, ‘তুমি আমার লোক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ারা আমাকে বলবে, ‘আপনি আমাদের ঈশ্বর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 কৃপা প্রদর্শন করেছেন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তোমার মাযের সঙ্গে তর্ক কর| তর্ক কর! কেন? কারণ সে আমার স্ত্রী নয়! আমি তার স্বামী নই!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শ্যার মত হতে বারণ কর| তার স্তন দুটির মধ্য থেকে তার প্রেমিকদের সরিয়ে নিতে ব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দি সে তার ব্যভিচার বন্ধ করতে অস্বীকার করে, তাহলে আমি তার সাজপোশাক খুলে তাকে নগ্ন করে দেব|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2026-08-02T20:24:08Z</dcterms:created>
  <dcterms:modified xsi:type="dcterms:W3CDTF">2026-08-02T20:24:08Z</dcterms:modified>
  <dc:title>ஓசியா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